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01" autoAdjust="0"/>
    <p:restoredTop sz="94660" autoAdjust="0"/>
  </p:normalViewPr>
  <p:slideViewPr>
    <p:cSldViewPr>
      <p:cViewPr>
        <p:scale>
          <a:sx n="70" d="100"/>
          <a:sy n="70" d="100"/>
        </p:scale>
        <p:origin x="2940" y="109"/>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userDrawn="1"/>
        </p:nvSpPr>
        <p:spPr>
          <a:xfrm>
            <a:off x="0" y="0"/>
            <a:ext cx="6858000" cy="914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14350" y="2840568"/>
            <a:ext cx="5829300" cy="1960033"/>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5CE53E23-0949-4390-BAF7-09553F9B11A8}" type="datetimeFigureOut">
              <a:rPr lang="en-US" smtClean="0"/>
              <a:pPr/>
              <a:t>2020-10-05</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934BCA56-4E89-474F-8328-D944D89BF3A8}" type="slidenum">
              <a:rPr lang="en-US" smtClean="0"/>
              <a:pPr/>
              <a:t>‹#›</a:t>
            </a:fld>
            <a:endParaRPr lang="en-US"/>
          </a:p>
        </p:txBody>
      </p:sp>
      <p:sp>
        <p:nvSpPr>
          <p:cNvPr id="7" name="Rectangle 6"/>
          <p:cNvSpPr/>
          <p:nvPr userDrawn="1"/>
        </p:nvSpPr>
        <p:spPr>
          <a:xfrm>
            <a:off x="266700" y="304800"/>
            <a:ext cx="6324600" cy="85344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419100" y="457200"/>
            <a:ext cx="6019800" cy="8229600"/>
          </a:xfrm>
          <a:prstGeom prst="rect">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2580851" y="0"/>
            <a:ext cx="1696298" cy="338554"/>
          </a:xfrm>
          <a:prstGeom prst="rect">
            <a:avLst/>
          </a:prstGeom>
          <a:noFill/>
        </p:spPr>
        <p:txBody>
          <a:bodyPr wrap="none" rtlCol="0">
            <a:spAutoFit/>
          </a:bodyPr>
          <a:lstStyle/>
          <a:p>
            <a:pPr algn="ctr"/>
            <a:r>
              <a:rPr lang="en-US" sz="1600" b="1" dirty="0" smtClean="0">
                <a:solidFill>
                  <a:srgbClr val="009900"/>
                </a:solidFill>
                <a:latin typeface="Arial" pitchFamily="34" charset="0"/>
                <a:cs typeface="Arial" pitchFamily="34" charset="0"/>
              </a:rPr>
              <a:t>UNCLASSIFIED</a:t>
            </a:r>
            <a:endParaRPr lang="en-US" sz="1600" b="1" dirty="0">
              <a:solidFill>
                <a:srgbClr val="009900"/>
              </a:solidFill>
              <a:latin typeface="Arial" pitchFamily="34" charset="0"/>
              <a:cs typeface="Arial" pitchFamily="34" charset="0"/>
            </a:endParaRPr>
          </a:p>
        </p:txBody>
      </p:sp>
      <p:sp>
        <p:nvSpPr>
          <p:cNvPr id="10" name="TextBox 9"/>
          <p:cNvSpPr txBox="1"/>
          <p:nvPr userDrawn="1"/>
        </p:nvSpPr>
        <p:spPr>
          <a:xfrm>
            <a:off x="2580851" y="8844575"/>
            <a:ext cx="1696298" cy="338554"/>
          </a:xfrm>
          <a:prstGeom prst="rect">
            <a:avLst/>
          </a:prstGeom>
          <a:noFill/>
        </p:spPr>
        <p:txBody>
          <a:bodyPr wrap="none" rtlCol="0">
            <a:spAutoFit/>
          </a:bodyPr>
          <a:lstStyle/>
          <a:p>
            <a:pPr algn="ctr"/>
            <a:r>
              <a:rPr lang="en-US" sz="1600" b="1" dirty="0" smtClean="0">
                <a:solidFill>
                  <a:srgbClr val="009900"/>
                </a:solidFill>
                <a:latin typeface="Arial" pitchFamily="34" charset="0"/>
                <a:cs typeface="Arial" pitchFamily="34" charset="0"/>
              </a:rPr>
              <a:t>UNCLASSIFIED</a:t>
            </a:r>
            <a:endParaRPr lang="en-US" sz="1600" b="1" dirty="0">
              <a:solidFill>
                <a:srgbClr val="009900"/>
              </a:solidFill>
              <a:latin typeface="Arial" pitchFamily="34" charset="0"/>
              <a:cs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5CE53E23-0949-4390-BAF7-09553F9B11A8}" type="datetimeFigureOut">
              <a:rPr lang="en-US" smtClean="0"/>
              <a:pPr/>
              <a:t>2020-10-05</a:t>
            </a:fld>
            <a:endParaRPr lang="en-US" dirty="0"/>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TextBox 6"/>
          <p:cNvSpPr txBox="1"/>
          <p:nvPr userDrawn="1"/>
        </p:nvSpPr>
        <p:spPr>
          <a:xfrm>
            <a:off x="6096000" y="8476488"/>
            <a:ext cx="457200" cy="484632"/>
          </a:xfrm>
          <a:prstGeom prst="rect">
            <a:avLst/>
          </a:prstGeom>
          <a:noFill/>
        </p:spPr>
        <p:txBody>
          <a:bodyPr wrap="square" rtlCol="0">
            <a:noAutofit/>
          </a:bodyPr>
          <a:lstStyle/>
          <a:p>
            <a:pPr algn="r"/>
            <a:fld id="{9FA9DD59-F2BD-4CB9-BE06-27D1CB37804D}" type="slidenum">
              <a:rPr lang="en-US" sz="1800" kern="1200" smtClean="0">
                <a:solidFill>
                  <a:schemeClr val="tx1"/>
                </a:solidFill>
                <a:latin typeface="+mn-lt"/>
                <a:ea typeface="+mn-ea"/>
                <a:cs typeface="+mn-cs"/>
              </a:rPr>
              <a:pPr algn="r"/>
              <a:t>‹#›</a:t>
            </a:fld>
            <a:endParaRPr lang="en-US" sz="1800" kern="1200"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Box 5"/>
          <p:cNvSpPr txBox="1">
            <a:spLocks noChangeArrowheads="1"/>
          </p:cNvSpPr>
          <p:nvPr userDrawn="1"/>
        </p:nvSpPr>
        <p:spPr bwMode="gray">
          <a:xfrm>
            <a:off x="338328" y="8869680"/>
            <a:ext cx="900888" cy="169277"/>
          </a:xfrm>
          <a:prstGeom prst="rect">
            <a:avLst/>
          </a:prstGeom>
          <a:noFill/>
          <a:ln w="9525">
            <a:noFill/>
            <a:miter lim="800000"/>
            <a:headEnd/>
            <a:tailEnd/>
          </a:ln>
          <a:effectLst/>
        </p:spPr>
        <p:txBody>
          <a:bodyPr wrap="none" lIns="0" tIns="0" rIns="0" bIns="0">
            <a:spAutoFit/>
          </a:bodyPr>
          <a:lstStyle/>
          <a:p>
            <a:pPr eaLnBrk="1" hangingPunct="1">
              <a:defRPr/>
            </a:pPr>
            <a:r>
              <a:rPr lang="en-US" sz="1100" b="1" i="1" dirty="0" smtClean="0">
                <a:solidFill>
                  <a:schemeClr val="tx1"/>
                </a:solidFill>
                <a:latin typeface="Arial" pitchFamily="34" charset="0"/>
                <a:cs typeface="Arial" pitchFamily="34" charset="0"/>
              </a:rPr>
              <a:t>Army Strong</a:t>
            </a:r>
            <a:r>
              <a:rPr lang="en-US" sz="1100" b="1" i="1" dirty="0" smtClean="0">
                <a:solidFill>
                  <a:schemeClr val="tx1"/>
                </a:solidFill>
                <a:latin typeface="Arial" pitchFamily="34" charset="0"/>
                <a:cs typeface="Arial" pitchFamily="34" charset="0"/>
              </a:rPr>
              <a:t>!</a:t>
            </a:r>
            <a:endParaRPr lang="en-US" sz="1100" i="1" dirty="0">
              <a:solidFill>
                <a:schemeClr val="tx1"/>
              </a:solidFill>
              <a:latin typeface="Arial" pitchFamily="34" charset="0"/>
              <a:cs typeface="Arial" pitchFamily="34" charset="0"/>
            </a:endParaRPr>
          </a:p>
        </p:txBody>
      </p:sp>
      <p:sp>
        <p:nvSpPr>
          <p:cNvPr id="9" name="Text Box 9"/>
          <p:cNvSpPr txBox="1">
            <a:spLocks noChangeArrowheads="1"/>
          </p:cNvSpPr>
          <p:nvPr userDrawn="1"/>
        </p:nvSpPr>
        <p:spPr bwMode="gray">
          <a:xfrm>
            <a:off x="5283200" y="8867001"/>
            <a:ext cx="1574800" cy="230832"/>
          </a:xfrm>
          <a:prstGeom prst="rect">
            <a:avLst/>
          </a:prstGeom>
          <a:noFill/>
          <a:ln w="9525">
            <a:noFill/>
            <a:miter lim="800000"/>
            <a:headEnd/>
            <a:tailEnd/>
          </a:ln>
          <a:effectLst/>
        </p:spPr>
        <p:txBody>
          <a:bodyPr wrap="square">
            <a:spAutoFit/>
          </a:bodyPr>
          <a:lstStyle/>
          <a:p>
            <a:pPr algn="ctr" eaLnBrk="1" hangingPunct="1">
              <a:defRPr/>
            </a:pPr>
            <a:r>
              <a:rPr lang="en-US" sz="900" b="1" dirty="0" smtClean="0">
                <a:solidFill>
                  <a:schemeClr val="tx1"/>
                </a:solidFill>
                <a:latin typeface="Arial" pitchFamily="34" charset="0"/>
                <a:cs typeface="Arial" pitchFamily="34" charset="0"/>
              </a:rPr>
              <a:t>As of </a:t>
            </a:r>
            <a:r>
              <a:rPr lang="en-US" sz="900" b="1" dirty="0" smtClean="0">
                <a:solidFill>
                  <a:schemeClr val="tx1"/>
                </a:solidFill>
                <a:latin typeface="Arial" pitchFamily="34" charset="0"/>
                <a:cs typeface="Arial" pitchFamily="34" charset="0"/>
              </a:rPr>
              <a:t>02 Oct 20</a:t>
            </a:r>
            <a:endParaRPr lang="en-US" sz="900" dirty="0">
              <a:solidFill>
                <a:schemeClr val="tx1"/>
              </a:solidFill>
              <a:latin typeface="Arial" pitchFamily="34" charset="0"/>
              <a:cs typeface="Arial" pitchFamily="34" charset="0"/>
            </a:endParaRPr>
          </a:p>
        </p:txBody>
      </p:sp>
      <p:sp>
        <p:nvSpPr>
          <p:cNvPr id="10" name="Text Box 9"/>
          <p:cNvSpPr txBox="1">
            <a:spLocks noChangeArrowheads="1"/>
          </p:cNvSpPr>
          <p:nvPr userDrawn="1"/>
        </p:nvSpPr>
        <p:spPr bwMode="gray">
          <a:xfrm>
            <a:off x="3962400" y="8867001"/>
            <a:ext cx="1574800" cy="230832"/>
          </a:xfrm>
          <a:prstGeom prst="rect">
            <a:avLst/>
          </a:prstGeom>
          <a:noFill/>
          <a:ln w="9525">
            <a:noFill/>
            <a:miter lim="800000"/>
            <a:headEnd/>
            <a:tailEnd/>
          </a:ln>
          <a:effectLst/>
        </p:spPr>
        <p:txBody>
          <a:bodyPr wrap="square">
            <a:spAutoFit/>
          </a:bodyPr>
          <a:lstStyle/>
          <a:p>
            <a:pPr algn="ctr" eaLnBrk="1" hangingPunct="1">
              <a:defRPr/>
            </a:pPr>
            <a:r>
              <a:rPr lang="en-US" sz="900" b="1" i="1" dirty="0" smtClean="0">
                <a:solidFill>
                  <a:schemeClr val="tx1"/>
                </a:solidFill>
                <a:latin typeface="Arial" pitchFamily="34" charset="0"/>
                <a:cs typeface="Arial" pitchFamily="34" charset="0"/>
              </a:rPr>
              <a:t>Title of Brief</a:t>
            </a:r>
            <a:endParaRPr lang="en-US" sz="900" i="1" dirty="0">
              <a:solidFill>
                <a:schemeClr val="tx1"/>
              </a:solidFill>
              <a:latin typeface="Arial" pitchFamily="34" charset="0"/>
              <a:cs typeface="Arial" pitchFamily="34" charset="0"/>
            </a:endParaRPr>
          </a:p>
        </p:txBody>
      </p:sp>
      <p:sp>
        <p:nvSpPr>
          <p:cNvPr id="11" name="TextBox 10"/>
          <p:cNvSpPr txBox="1"/>
          <p:nvPr userDrawn="1"/>
        </p:nvSpPr>
        <p:spPr>
          <a:xfrm>
            <a:off x="2580851" y="0"/>
            <a:ext cx="1696298" cy="338554"/>
          </a:xfrm>
          <a:prstGeom prst="rect">
            <a:avLst/>
          </a:prstGeom>
          <a:noFill/>
        </p:spPr>
        <p:txBody>
          <a:bodyPr wrap="none" rtlCol="0">
            <a:spAutoFit/>
          </a:bodyPr>
          <a:lstStyle/>
          <a:p>
            <a:pPr algn="ctr"/>
            <a:r>
              <a:rPr lang="en-US" sz="1600" b="1" dirty="0" smtClean="0">
                <a:solidFill>
                  <a:srgbClr val="009900"/>
                </a:solidFill>
                <a:latin typeface="Arial" pitchFamily="34" charset="0"/>
                <a:cs typeface="Arial" pitchFamily="34" charset="0"/>
              </a:rPr>
              <a:t>UNCLASSIFIED</a:t>
            </a:r>
            <a:endParaRPr lang="en-US" sz="1600" b="1" dirty="0">
              <a:solidFill>
                <a:srgbClr val="009900"/>
              </a:solidFill>
              <a:latin typeface="Arial" pitchFamily="34" charset="0"/>
              <a:cs typeface="Arial" pitchFamily="34" charset="0"/>
            </a:endParaRPr>
          </a:p>
        </p:txBody>
      </p:sp>
      <p:sp>
        <p:nvSpPr>
          <p:cNvPr id="12" name="TextBox 11"/>
          <p:cNvSpPr txBox="1"/>
          <p:nvPr userDrawn="1"/>
        </p:nvSpPr>
        <p:spPr>
          <a:xfrm>
            <a:off x="2580851" y="8763000"/>
            <a:ext cx="1696298" cy="338554"/>
          </a:xfrm>
          <a:prstGeom prst="rect">
            <a:avLst/>
          </a:prstGeom>
          <a:noFill/>
        </p:spPr>
        <p:txBody>
          <a:bodyPr wrap="none" rtlCol="0">
            <a:spAutoFit/>
          </a:bodyPr>
          <a:lstStyle/>
          <a:p>
            <a:pPr algn="ctr"/>
            <a:r>
              <a:rPr lang="en-US" sz="1600" b="1" dirty="0" smtClean="0">
                <a:solidFill>
                  <a:srgbClr val="009900"/>
                </a:solidFill>
                <a:latin typeface="Arial" pitchFamily="34" charset="0"/>
                <a:cs typeface="Arial" pitchFamily="34" charset="0"/>
              </a:rPr>
              <a:t>UNCLASSIFIED</a:t>
            </a:r>
            <a:endParaRPr lang="en-US" sz="1600" b="1" dirty="0">
              <a:solidFill>
                <a:srgbClr val="009900"/>
              </a:solidFill>
              <a:latin typeface="Arial" pitchFamily="34" charset="0"/>
              <a:cs typeface="Arial" pitchFamily="34" charset="0"/>
            </a:endParaRPr>
          </a:p>
        </p:txBody>
      </p:sp>
      <p:grpSp>
        <p:nvGrpSpPr>
          <p:cNvPr id="13" name="Group 12"/>
          <p:cNvGrpSpPr/>
          <p:nvPr userDrawn="1"/>
        </p:nvGrpSpPr>
        <p:grpSpPr>
          <a:xfrm>
            <a:off x="685800" y="838198"/>
            <a:ext cx="5486400" cy="76202"/>
            <a:chOff x="762000" y="914400"/>
            <a:chExt cx="5486400" cy="76202"/>
          </a:xfrm>
        </p:grpSpPr>
        <p:cxnSp>
          <p:nvCxnSpPr>
            <p:cNvPr id="14" name="Straight Connector 13"/>
            <p:cNvCxnSpPr/>
            <p:nvPr/>
          </p:nvCxnSpPr>
          <p:spPr bwMode="auto">
            <a:xfrm rot="10800000" flipV="1">
              <a:off x="762000" y="914400"/>
              <a:ext cx="5334000" cy="2"/>
            </a:xfrm>
            <a:prstGeom prst="line">
              <a:avLst/>
            </a:prstGeom>
            <a:noFill/>
            <a:ln w="2540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10800000">
              <a:off x="914400" y="990600"/>
              <a:ext cx="5334000" cy="2"/>
            </a:xfrm>
            <a:prstGeom prst="line">
              <a:avLst/>
            </a:prstGeom>
            <a:noFill/>
            <a:ln w="25400" cap="flat" cmpd="sng" algn="ctr">
              <a:solidFill>
                <a:srgbClr val="FFC000"/>
              </a:solidFill>
              <a:prstDash val="solid"/>
              <a:round/>
              <a:headEnd type="none" w="med" len="med"/>
              <a:tailEnd type="none" w="med" len="med"/>
            </a:ln>
            <a:effectLst/>
          </p:spPr>
        </p:cxnSp>
      </p:gr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91440"/>
            <a:ext cx="914400" cy="914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33400"/>
            <a:ext cx="5943600" cy="584775"/>
          </a:xfrm>
          <a:prstGeom prst="rect">
            <a:avLst/>
          </a:prstGeom>
          <a:noFill/>
        </p:spPr>
        <p:txBody>
          <a:bodyPr wrap="square" rtlCol="0">
            <a:spAutoFit/>
          </a:bodyPr>
          <a:lstStyle/>
          <a:p>
            <a:pPr algn="ctr"/>
            <a:r>
              <a:rPr lang="en-US" sz="3200" b="1" dirty="0" smtClean="0">
                <a:latin typeface="Arial" pitchFamily="34" charset="0"/>
                <a:cs typeface="Arial" pitchFamily="34" charset="0"/>
              </a:rPr>
              <a:t>Title Slide (Arial, 32-point)</a:t>
            </a:r>
            <a:endParaRPr lang="en-US" sz="3200" b="1" dirty="0">
              <a:latin typeface="Arial" pitchFamily="34" charset="0"/>
              <a:cs typeface="Arial" pitchFamily="34" charset="0"/>
            </a:endParaRPr>
          </a:p>
        </p:txBody>
      </p:sp>
      <p:sp>
        <p:nvSpPr>
          <p:cNvPr id="12" name="Subtitle 5"/>
          <p:cNvSpPr>
            <a:spLocks noGrp="1"/>
          </p:cNvSpPr>
          <p:nvPr>
            <p:ph type="subTitle" idx="1"/>
          </p:nvPr>
        </p:nvSpPr>
        <p:spPr>
          <a:xfrm>
            <a:off x="457200" y="6629400"/>
            <a:ext cx="5943600" cy="1752600"/>
          </a:xfrm>
        </p:spPr>
        <p:txBody>
          <a:bodyPr/>
          <a:lstStyle/>
          <a:p>
            <a:r>
              <a:rPr lang="en-US" sz="2400" b="1" dirty="0" smtClean="0">
                <a:solidFill>
                  <a:schemeClr val="tx1"/>
                </a:solidFill>
                <a:latin typeface="Arial" pitchFamily="34" charset="0"/>
                <a:cs typeface="Arial" pitchFamily="34" charset="0"/>
              </a:rPr>
              <a:t>Additional information placed in this section as necessary</a:t>
            </a:r>
            <a:endParaRPr lang="en-US" sz="2400" b="1" dirty="0">
              <a:solidFill>
                <a:schemeClr val="tx1"/>
              </a:solidFill>
              <a:latin typeface="Arial" pitchFamily="34" charset="0"/>
              <a:cs typeface="Arial"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0300" y="3543300"/>
            <a:ext cx="2057400" cy="2057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0" y="1000780"/>
            <a:ext cx="6858000" cy="523220"/>
          </a:xfrm>
          <a:prstGeom prst="rect">
            <a:avLst/>
          </a:prstGeom>
          <a:noFill/>
          <a:ln w="9525">
            <a:noFill/>
            <a:miter lim="800000"/>
            <a:headEnd/>
            <a:tailEnd/>
          </a:ln>
        </p:spPr>
        <p:txBody>
          <a:bodyPr wrap="square">
            <a:spAutoFit/>
          </a:bodyPr>
          <a:lstStyle/>
          <a:p>
            <a:pPr marL="0" marR="0" lvl="0" indent="0" algn="ctr" defTabSz="914400" eaLnBrk="0" fontAlgn="auto" latinLnBrk="0" hangingPunct="0">
              <a:lnSpc>
                <a:spcPct val="100000"/>
              </a:lnSpc>
              <a:spcBef>
                <a:spcPct val="50000"/>
              </a:spcBef>
              <a:spcAft>
                <a:spcPts val="0"/>
              </a:spcAft>
              <a:buClrTx/>
              <a:buSzTx/>
              <a:buFontTx/>
              <a:buNone/>
              <a:tabLst/>
              <a:defRPr/>
            </a:pPr>
            <a:r>
              <a:rPr kumimoji="0" lang="en-US" sz="2800" b="1" i="0" u="none" strike="noStrike" kern="0" cap="none" spc="0" normalizeH="0" baseline="0" noProof="0" dirty="0" smtClean="0">
                <a:ln>
                  <a:noFill/>
                </a:ln>
                <a:solidFill>
                  <a:srgbClr val="000000"/>
                </a:solidFill>
                <a:effectLst/>
                <a:uLnTx/>
                <a:uFillTx/>
                <a:latin typeface="Arial" pitchFamily="34" charset="0"/>
                <a:cs typeface="Arial" pitchFamily="34" charset="0"/>
              </a:rPr>
              <a:t>SUBTITLE (Arial, 28-point)</a:t>
            </a:r>
          </a:p>
        </p:txBody>
      </p:sp>
      <p:sp>
        <p:nvSpPr>
          <p:cNvPr id="9" name="Title 1"/>
          <p:cNvSpPr>
            <a:spLocks noGrp="1"/>
          </p:cNvSpPr>
          <p:nvPr>
            <p:ph type="title"/>
          </p:nvPr>
        </p:nvSpPr>
        <p:spPr>
          <a:xfrm>
            <a:off x="533401" y="274320"/>
            <a:ext cx="6324599" cy="492443"/>
          </a:xfrm>
        </p:spPr>
        <p:txBody>
          <a:bodyPr>
            <a:noAutofit/>
          </a:bodyPr>
          <a:lstStyle/>
          <a:p>
            <a:r>
              <a:rPr lang="en-US" sz="3200" b="1" dirty="0" smtClean="0">
                <a:latin typeface="Arial" pitchFamily="34" charset="0"/>
                <a:cs typeface="Arial" pitchFamily="34" charset="0"/>
              </a:rPr>
              <a:t>Title (Arial, 32-point)</a:t>
            </a:r>
            <a:endParaRPr lang="en-US" sz="3200" b="1" dirty="0">
              <a:latin typeface="Arial" pitchFamily="34" charset="0"/>
              <a:cs typeface="Arial" pitchFamily="34" charset="0"/>
            </a:endParaRPr>
          </a:p>
        </p:txBody>
      </p:sp>
      <p:sp>
        <p:nvSpPr>
          <p:cNvPr id="42" name="Text Box 6"/>
          <p:cNvSpPr txBox="1">
            <a:spLocks noChangeArrowheads="1"/>
          </p:cNvSpPr>
          <p:nvPr/>
        </p:nvSpPr>
        <p:spPr bwMode="auto">
          <a:xfrm>
            <a:off x="245269" y="1544048"/>
            <a:ext cx="6343650" cy="7017306"/>
          </a:xfrm>
          <a:prstGeom prst="rect">
            <a:avLst/>
          </a:prstGeom>
          <a:noFill/>
          <a:ln w="47625">
            <a:noFill/>
            <a:miter lim="800000"/>
            <a:headEnd/>
            <a:tailEnd/>
          </a:ln>
        </p:spPr>
        <p:txBody>
          <a:bodyPr wrap="square">
            <a:spAutoFit/>
          </a:bodyPr>
          <a:lstStyle/>
          <a:p>
            <a:pPr marL="173038" marR="0" lvl="0" indent="-173038" algn="l" defTabSz="914400" eaLnBrk="1" fontAlgn="auto" latinLnBrk="0" hangingPunct="1">
              <a:lnSpc>
                <a:spcPct val="100000"/>
              </a:lnSpc>
              <a:spcBef>
                <a:spcPts val="0"/>
              </a:spcBef>
              <a:spcAft>
                <a:spcPts val="0"/>
              </a:spcAft>
              <a:buClrTx/>
              <a:buSzTx/>
              <a:buFont typeface="Arial" pitchFamily="34" charset="0"/>
              <a:buChar char="•"/>
              <a:tabLst>
                <a:tab pos="173038" algn="l"/>
              </a:tabLst>
              <a:defRPr/>
            </a:pPr>
            <a:r>
              <a:rPr kumimoji="0" lang="en-US" sz="2400" b="1" i="0" u="none" strike="noStrike" kern="0" cap="none" spc="0" normalizeH="0" baseline="0" noProof="0" dirty="0" smtClean="0">
                <a:ln>
                  <a:noFill/>
                </a:ln>
                <a:solidFill>
                  <a:srgbClr val="000000"/>
                </a:solidFill>
                <a:effectLst/>
                <a:uLnTx/>
                <a:uFillTx/>
                <a:latin typeface="Arial" pitchFamily="34" charset="0"/>
                <a:cs typeface="Arial" pitchFamily="34" charset="0"/>
              </a:rPr>
              <a:t>MAIN BULLETS (Arial, 24-point)</a:t>
            </a: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SUB-BULLETS (Arial, 18-point)</a:t>
            </a: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Use this Template for Table of Contents and for</a:t>
            </a:r>
            <a:r>
              <a:rPr kumimoji="0" lang="en-US" sz="1800" b="1" i="0" u="none" strike="noStrike" kern="0" cap="none" spc="0" normalizeH="0" noProof="0" dirty="0" smtClean="0">
                <a:ln>
                  <a:noFill/>
                </a:ln>
                <a:solidFill>
                  <a:srgbClr val="000000"/>
                </a:solidFill>
                <a:effectLst/>
                <a:uLnTx/>
                <a:uFillTx/>
                <a:latin typeface="Arial" pitchFamily="34" charset="0"/>
                <a:cs typeface="Arial" pitchFamily="34" charset="0"/>
              </a:rPr>
              <a:t> section/chapter transitions</a:t>
            </a:r>
            <a:endPar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endParaRP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Use bold, black font for titles and bullets</a:t>
            </a: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The USAREUR crest is in the upper-left corner</a:t>
            </a: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The title of the briefing goes in the lower-right corner in Arial,</a:t>
            </a:r>
            <a:r>
              <a:rPr kumimoji="0" lang="en-US" sz="1800" b="1" i="0" u="none" strike="noStrike" kern="0" cap="none" spc="0" normalizeH="0" noProof="0" dirty="0" smtClean="0">
                <a:ln>
                  <a:noFill/>
                </a:ln>
                <a:solidFill>
                  <a:srgbClr val="000000"/>
                </a:solidFill>
                <a:effectLst/>
                <a:uLnTx/>
                <a:uFillTx/>
                <a:latin typeface="Arial" pitchFamily="34" charset="0"/>
                <a:cs typeface="Arial" pitchFamily="34" charset="0"/>
              </a:rPr>
              <a:t> </a:t>
            </a:r>
            <a:r>
              <a:rPr lang="en-US" sz="1800" b="1" kern="0" dirty="0" smtClean="0">
                <a:solidFill>
                  <a:srgbClr val="000000"/>
                </a:solidFill>
                <a:latin typeface="Arial" pitchFamily="34" charset="0"/>
                <a:cs typeface="Arial" pitchFamily="34" charset="0"/>
              </a:rPr>
              <a:t>9</a:t>
            </a: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-point, bold, italics</a:t>
            </a:r>
          </a:p>
          <a:p>
            <a:pPr marL="509588" lvl="1" indent="-161925">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The date of the briefing also goes in the lower-right corner after the</a:t>
            </a:r>
            <a:r>
              <a:rPr kumimoji="0" lang="en-US" sz="1800" b="1" i="0" u="none" strike="noStrike" kern="0" cap="none" spc="0" normalizeH="0" noProof="0" dirty="0" smtClean="0">
                <a:ln>
                  <a:noFill/>
                </a:ln>
                <a:solidFill>
                  <a:srgbClr val="000000"/>
                </a:solidFill>
                <a:effectLst/>
                <a:uLnTx/>
                <a:uFillTx/>
                <a:latin typeface="Arial" pitchFamily="34" charset="0"/>
                <a:cs typeface="Arial" pitchFamily="34" charset="0"/>
              </a:rPr>
              <a:t> </a:t>
            </a: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briefing title (for example</a:t>
            </a:r>
            <a:r>
              <a:rPr lang="en-US" sz="1800" b="1" kern="0" dirty="0" smtClean="0">
                <a:solidFill>
                  <a:srgbClr val="000000"/>
                </a:solidFill>
                <a:latin typeface="Arial" pitchFamily="34" charset="0"/>
                <a:cs typeface="Arial" pitchFamily="34" charset="0"/>
              </a:rPr>
              <a:t>: As of 18</a:t>
            </a:r>
            <a:r>
              <a:rPr lang="en-US" dirty="0" smtClean="0"/>
              <a:t> </a:t>
            </a:r>
            <a:r>
              <a:rPr lang="en-US" sz="1800" b="1" kern="0" dirty="0" smtClean="0">
                <a:solidFill>
                  <a:srgbClr val="000000"/>
                </a:solidFill>
                <a:latin typeface="Arial" pitchFamily="34" charset="0"/>
                <a:cs typeface="Arial" pitchFamily="34" charset="0"/>
              </a:rPr>
              <a:t>Jan 18)</a:t>
            </a: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 in Arial, 9-point</a:t>
            </a: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The slide page-number is included automatically starting on slide 2</a:t>
            </a: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Complete basic information on slides 1, 2, and 3 if required (that is, title at the top of the</a:t>
            </a:r>
            <a:r>
              <a:rPr kumimoji="0" lang="en-US" sz="1800" b="1" i="0" u="none" strike="noStrike" kern="0" cap="none" spc="0" normalizeH="0" noProof="0" dirty="0" smtClean="0">
                <a:ln>
                  <a:noFill/>
                </a:ln>
                <a:solidFill>
                  <a:srgbClr val="000000"/>
                </a:solidFill>
                <a:effectLst/>
                <a:uLnTx/>
                <a:uFillTx/>
                <a:latin typeface="Arial" pitchFamily="34" charset="0"/>
                <a:cs typeface="Arial" pitchFamily="34" charset="0"/>
              </a:rPr>
              <a:t> </a:t>
            </a: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slide, title of briefing at the bottom of the slide, and date of briefing in</a:t>
            </a:r>
            <a:r>
              <a:rPr kumimoji="0" lang="en-US" sz="1800" b="1" i="0" u="none" strike="noStrike" kern="0" cap="none" spc="0" normalizeH="0" noProof="0" dirty="0" smtClean="0">
                <a:ln>
                  <a:noFill/>
                </a:ln>
                <a:solidFill>
                  <a:srgbClr val="000000"/>
                </a:solidFill>
                <a:effectLst/>
                <a:uLnTx/>
                <a:uFillTx/>
                <a:latin typeface="Arial" pitchFamily="34" charset="0"/>
                <a:cs typeface="Arial" pitchFamily="34" charset="0"/>
              </a:rPr>
              <a:t> </a:t>
            </a: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the lower right corner of the slide)</a:t>
            </a: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After completing the basic information, copy and paste slide 2 or 3 to create new slides</a:t>
            </a:r>
          </a:p>
          <a:p>
            <a:pPr marL="509588" lvl="1" indent="-161925" eaLnBrk="1" fontAlgn="auto" hangingPunct="1">
              <a:spcBef>
                <a:spcPts val="0"/>
              </a:spcBef>
              <a:spcAft>
                <a:spcPts val="0"/>
              </a:spcAft>
              <a:buFont typeface="Arial" pitchFamily="34" charset="0"/>
              <a:buChar char="­"/>
              <a:tabLst>
                <a:tab pos="566738" algn="l"/>
              </a:tabLst>
              <a:defRPr/>
            </a:pPr>
            <a:endParaRPr lang="en-US" b="1" kern="0" dirty="0" smtClean="0">
              <a:solidFill>
                <a:srgbClr val="000000"/>
              </a:solidFill>
              <a:latin typeface="Arial" pitchFamily="34" charset="0"/>
              <a:cs typeface="Arial" pitchFamily="34" charset="0"/>
            </a:endParaRPr>
          </a:p>
          <a:p>
            <a:pPr marL="509588" lvl="1" indent="-161925" eaLnBrk="1" fontAlgn="auto" hangingPunct="1">
              <a:spcBef>
                <a:spcPts val="0"/>
              </a:spcBef>
              <a:spcAft>
                <a:spcPts val="0"/>
              </a:spcAft>
              <a:buFont typeface="Arial" pitchFamily="34" charset="0"/>
              <a:buChar char="­"/>
              <a:tabLst>
                <a:tab pos="566738" algn="l"/>
              </a:tabLst>
              <a:defRPr/>
            </a:pPr>
            <a:endParaRPr lang="en-US" b="1" kern="0" dirty="0" smtClean="0">
              <a:solidFill>
                <a:srgbClr val="000000"/>
              </a:solidFill>
              <a:latin typeface="Arial" pitchFamily="34" charset="0"/>
              <a:cs typeface="Arial" pitchFamily="34" charset="0"/>
            </a:endParaRPr>
          </a:p>
          <a:p>
            <a:pPr marL="230188" marR="0" lvl="0" indent="-230188" algn="l" defTabSz="914400" eaLnBrk="1" fontAlgn="auto" latinLnBrk="0" hangingPunct="1">
              <a:lnSpc>
                <a:spcPct val="100000"/>
              </a:lnSpc>
              <a:spcBef>
                <a:spcPts val="0"/>
              </a:spcBef>
              <a:spcAft>
                <a:spcPts val="0"/>
              </a:spcAft>
              <a:buClrTx/>
              <a:buSzTx/>
              <a:buFontTx/>
              <a:buNone/>
              <a:tabLst>
                <a:tab pos="406400" algn="l"/>
              </a:tabLst>
              <a:defRPr/>
            </a:pPr>
            <a:endParaRPr kumimoji="0" lang="en-US" b="1" i="0" u="none" strike="noStrike" kern="0" cap="none" spc="0" normalizeH="0" baseline="0" noProof="0" dirty="0" smtClean="0">
              <a:ln>
                <a:noFill/>
              </a:ln>
              <a:solidFill>
                <a:srgbClr val="000000"/>
              </a:solidFill>
              <a:effectLst/>
              <a:uLnTx/>
              <a:uFillTx/>
              <a:latin typeface="Arial" pitchFamily="34" charset="0"/>
              <a:cs typeface="Arial" pitchFamily="34" charset="0"/>
            </a:endParaRPr>
          </a:p>
          <a:p>
            <a:pPr marL="230188" marR="0" lvl="0" indent="-230188" algn="l" defTabSz="914400" eaLnBrk="1" fontAlgn="auto" latinLnBrk="0" hangingPunct="1">
              <a:lnSpc>
                <a:spcPct val="100000"/>
              </a:lnSpc>
              <a:spcBef>
                <a:spcPts val="0"/>
              </a:spcBef>
              <a:spcAft>
                <a:spcPts val="0"/>
              </a:spcAft>
              <a:buClrTx/>
              <a:buSzTx/>
              <a:buFontTx/>
              <a:buNone/>
              <a:tabLst>
                <a:tab pos="406400" algn="l"/>
              </a:tabLst>
              <a:defRPr/>
            </a:pPr>
            <a:r>
              <a:rPr kumimoji="0" lang="en-US" sz="1600" b="1" i="0" u="none" strike="noStrike" kern="0" cap="none" spc="0" normalizeH="0" baseline="0" noProof="0" dirty="0" smtClean="0">
                <a:ln>
                  <a:noFill/>
                </a:ln>
                <a:solidFill>
                  <a:srgbClr val="000000"/>
                </a:solidFill>
                <a:effectLst/>
                <a:uLnTx/>
                <a:uFillTx/>
                <a:latin typeface="Arial" pitchFamily="34" charset="0"/>
                <a:cs typeface="Arial" pitchFamily="34" charset="0"/>
              </a:rPr>
              <a:t>POC name and</a:t>
            </a:r>
          </a:p>
          <a:p>
            <a:pPr marL="230188" marR="0" lvl="0" indent="-230188" algn="l" defTabSz="914400" eaLnBrk="1" fontAlgn="auto" latinLnBrk="0" hangingPunct="1">
              <a:lnSpc>
                <a:spcPct val="100000"/>
              </a:lnSpc>
              <a:spcBef>
                <a:spcPts val="0"/>
              </a:spcBef>
              <a:spcAft>
                <a:spcPts val="0"/>
              </a:spcAft>
              <a:buClrTx/>
              <a:buSzTx/>
              <a:buFontTx/>
              <a:buNone/>
              <a:tabLst>
                <a:tab pos="406400" algn="l"/>
              </a:tabLst>
              <a:defRPr/>
            </a:pPr>
            <a:r>
              <a:rPr lang="en-US" sz="1600" b="1" kern="0" noProof="0" dirty="0" smtClean="0">
                <a:solidFill>
                  <a:srgbClr val="000000"/>
                </a:solidFill>
                <a:latin typeface="Arial" pitchFamily="34" charset="0"/>
                <a:cs typeface="Arial" pitchFamily="34" charset="0"/>
              </a:rPr>
              <a:t>Military</a:t>
            </a:r>
            <a:r>
              <a:rPr kumimoji="0" lang="en-US" sz="1600" b="1" i="0" u="none" strike="noStrike" kern="0" cap="none" spc="0" normalizeH="0" baseline="0" noProof="0" dirty="0" smtClean="0">
                <a:ln>
                  <a:noFill/>
                </a:ln>
                <a:solidFill>
                  <a:srgbClr val="000000"/>
                </a:solidFill>
                <a:effectLst/>
                <a:uLnTx/>
                <a:uFillTx/>
                <a:latin typeface="Arial" pitchFamily="34" charset="0"/>
                <a:cs typeface="Arial" pitchFamily="34" charset="0"/>
              </a:rPr>
              <a:t> telephone number                                                                                                </a:t>
            </a:r>
          </a:p>
          <a:p>
            <a:pPr marL="230188" marR="0" lvl="0" indent="-230188" algn="l" defTabSz="914400" eaLnBrk="1" fontAlgn="auto" latinLnBrk="0" hangingPunct="1">
              <a:lnSpc>
                <a:spcPct val="100000"/>
              </a:lnSpc>
              <a:spcBef>
                <a:spcPts val="0"/>
              </a:spcBef>
              <a:spcAft>
                <a:spcPts val="0"/>
              </a:spcAft>
              <a:buClrTx/>
              <a:buSzTx/>
              <a:buFontTx/>
              <a:buNone/>
              <a:tabLst>
                <a:tab pos="406400" algn="l"/>
              </a:tabLst>
              <a:defRPr/>
            </a:pPr>
            <a:r>
              <a:rPr kumimoji="0" lang="en-US" sz="1600" b="1" i="0" u="none" strike="noStrike" kern="0" cap="none" spc="0" normalizeH="0" baseline="0" noProof="0" dirty="0" smtClean="0">
                <a:ln>
                  <a:noFill/>
                </a:ln>
                <a:solidFill>
                  <a:srgbClr val="000000"/>
                </a:solidFill>
                <a:effectLst/>
                <a:uLnTx/>
                <a:uFillTx/>
                <a:latin typeface="Arial" pitchFamily="34" charset="0"/>
                <a:cs typeface="Arial" pitchFamily="34" charset="0"/>
              </a:rPr>
              <a:t>(only on page 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6"/>
          <p:cNvSpPr txBox="1">
            <a:spLocks noChangeArrowheads="1"/>
          </p:cNvSpPr>
          <p:nvPr/>
        </p:nvSpPr>
        <p:spPr bwMode="auto">
          <a:xfrm>
            <a:off x="245269" y="990601"/>
            <a:ext cx="6343650" cy="7109639"/>
          </a:xfrm>
          <a:prstGeom prst="rect">
            <a:avLst/>
          </a:prstGeom>
          <a:noFill/>
          <a:ln w="47625">
            <a:noFill/>
            <a:miter lim="800000"/>
            <a:headEnd/>
            <a:tailEnd/>
          </a:ln>
        </p:spPr>
        <p:txBody>
          <a:bodyPr wrap="square">
            <a:spAutoFit/>
          </a:bodyPr>
          <a:lstStyle/>
          <a:p>
            <a:pPr marL="173038" marR="0" lvl="0" indent="-173038" algn="l" defTabSz="914400" eaLnBrk="1" fontAlgn="auto" latinLnBrk="0" hangingPunct="1">
              <a:lnSpc>
                <a:spcPct val="100000"/>
              </a:lnSpc>
              <a:spcBef>
                <a:spcPts val="0"/>
              </a:spcBef>
              <a:spcAft>
                <a:spcPts val="0"/>
              </a:spcAft>
              <a:buClrTx/>
              <a:buSzTx/>
              <a:buFont typeface="Arial" pitchFamily="34" charset="0"/>
              <a:buChar char="•"/>
              <a:tabLst>
                <a:tab pos="173038" algn="l"/>
              </a:tabLst>
              <a:defRPr/>
            </a:pPr>
            <a:r>
              <a:rPr kumimoji="0" lang="en-US" sz="2400" b="1" i="0" u="none" strike="noStrike" kern="0" cap="none" spc="0" normalizeH="0" baseline="0" noProof="0" dirty="0" smtClean="0">
                <a:ln>
                  <a:noFill/>
                </a:ln>
                <a:solidFill>
                  <a:srgbClr val="000000"/>
                </a:solidFill>
                <a:effectLst/>
                <a:uLnTx/>
                <a:uFillTx/>
                <a:latin typeface="Arial" pitchFamily="34" charset="0"/>
                <a:cs typeface="Arial" pitchFamily="34" charset="0"/>
              </a:rPr>
              <a:t>MAIN BULLETS (Arial, 24-point)</a:t>
            </a: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SUB-BULLETS (Arial, 18-point)</a:t>
            </a: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Use this template</a:t>
            </a:r>
            <a:r>
              <a:rPr kumimoji="0" lang="en-US" sz="1800" b="1" i="0" u="none" strike="noStrike" kern="0" cap="none" spc="0" normalizeH="0" noProof="0" dirty="0" smtClean="0">
                <a:ln>
                  <a:noFill/>
                </a:ln>
                <a:solidFill>
                  <a:srgbClr val="000000"/>
                </a:solidFill>
                <a:effectLst/>
                <a:uLnTx/>
                <a:uFillTx/>
                <a:latin typeface="Arial" pitchFamily="34" charset="0"/>
                <a:cs typeface="Arial" pitchFamily="34" charset="0"/>
              </a:rPr>
              <a:t> for second and subsequent pages within a section/chapter</a:t>
            </a:r>
            <a:endPar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endParaRP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Use bold, black font for titles and bullets</a:t>
            </a: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The USAREUR </a:t>
            </a:r>
            <a:r>
              <a:rPr lang="en-US" b="1" kern="0" dirty="0" smtClean="0">
                <a:solidFill>
                  <a:srgbClr val="000000"/>
                </a:solidFill>
                <a:latin typeface="Arial" pitchFamily="34" charset="0"/>
                <a:cs typeface="Arial" pitchFamily="34" charset="0"/>
              </a:rPr>
              <a:t>crest </a:t>
            </a: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is in the upper-left corner</a:t>
            </a: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The title of the briefing goes in the lower-right corner in Arial,</a:t>
            </a:r>
            <a:r>
              <a:rPr kumimoji="0" lang="en-US" sz="1800" b="1" i="0" u="none" strike="noStrike" kern="0" cap="none" spc="0" normalizeH="0" noProof="0" dirty="0" smtClean="0">
                <a:ln>
                  <a:noFill/>
                </a:ln>
                <a:solidFill>
                  <a:srgbClr val="000000"/>
                </a:solidFill>
                <a:effectLst/>
                <a:uLnTx/>
                <a:uFillTx/>
                <a:latin typeface="Arial" pitchFamily="34" charset="0"/>
                <a:cs typeface="Arial" pitchFamily="34" charset="0"/>
              </a:rPr>
              <a:t> </a:t>
            </a:r>
            <a:r>
              <a:rPr lang="en-US" sz="1800" b="1" kern="0" dirty="0" smtClean="0">
                <a:solidFill>
                  <a:srgbClr val="000000"/>
                </a:solidFill>
                <a:latin typeface="Arial" pitchFamily="34" charset="0"/>
                <a:cs typeface="Arial" pitchFamily="34" charset="0"/>
              </a:rPr>
              <a:t>9</a:t>
            </a: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-point, bold, italics</a:t>
            </a:r>
          </a:p>
          <a:p>
            <a:pPr marL="509588" lvl="1" indent="-161925">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The date of the briefing also goes in the lower-right corner after the</a:t>
            </a:r>
            <a:r>
              <a:rPr kumimoji="0" lang="en-US" sz="1800" b="1" i="0" u="none" strike="noStrike" kern="0" cap="none" spc="0" normalizeH="0" noProof="0" dirty="0" smtClean="0">
                <a:ln>
                  <a:noFill/>
                </a:ln>
                <a:solidFill>
                  <a:srgbClr val="000000"/>
                </a:solidFill>
                <a:effectLst/>
                <a:uLnTx/>
                <a:uFillTx/>
                <a:latin typeface="Arial" pitchFamily="34" charset="0"/>
                <a:cs typeface="Arial" pitchFamily="34" charset="0"/>
              </a:rPr>
              <a:t> </a:t>
            </a: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briefing title (for example</a:t>
            </a:r>
            <a:r>
              <a:rPr lang="en-US" sz="1800" b="1" kern="0" dirty="0" smtClean="0">
                <a:solidFill>
                  <a:srgbClr val="000000"/>
                </a:solidFill>
                <a:latin typeface="Arial" pitchFamily="34" charset="0"/>
                <a:cs typeface="Arial" pitchFamily="34" charset="0"/>
              </a:rPr>
              <a:t>: As of</a:t>
            </a: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 18</a:t>
            </a:r>
            <a:r>
              <a:rPr lang="en-US" dirty="0" smtClean="0"/>
              <a:t> </a:t>
            </a: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Jan 18) in Arial, 9-point</a:t>
            </a: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Complete basic information on slides 1, 2, and 3 as required (that is, title at the top of the</a:t>
            </a:r>
            <a:r>
              <a:rPr kumimoji="0" lang="en-US" sz="1800" b="1" i="0" u="none" strike="noStrike" kern="0" cap="none" spc="0" normalizeH="0" noProof="0" dirty="0" smtClean="0">
                <a:ln>
                  <a:noFill/>
                </a:ln>
                <a:solidFill>
                  <a:srgbClr val="000000"/>
                </a:solidFill>
                <a:effectLst/>
                <a:uLnTx/>
                <a:uFillTx/>
                <a:latin typeface="Arial" pitchFamily="34" charset="0"/>
                <a:cs typeface="Arial" pitchFamily="34" charset="0"/>
              </a:rPr>
              <a:t> </a:t>
            </a: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slide, title of briefing at the bottom of the slide, and date of briefing in</a:t>
            </a:r>
            <a:r>
              <a:rPr kumimoji="0" lang="en-US" sz="1800" b="1" i="0" u="none" strike="noStrike" kern="0" cap="none" spc="0" normalizeH="0" noProof="0" dirty="0" smtClean="0">
                <a:ln>
                  <a:noFill/>
                </a:ln>
                <a:solidFill>
                  <a:srgbClr val="000000"/>
                </a:solidFill>
                <a:effectLst/>
                <a:uLnTx/>
                <a:uFillTx/>
                <a:latin typeface="Arial" pitchFamily="34" charset="0"/>
                <a:cs typeface="Arial" pitchFamily="34" charset="0"/>
              </a:rPr>
              <a:t> </a:t>
            </a: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the lower right corner of the slide)</a:t>
            </a:r>
          </a:p>
          <a:p>
            <a:pPr marL="509588" lvl="1" indent="-161925" eaLnBrk="1" fontAlgn="auto" hangingPunct="1">
              <a:spcBef>
                <a:spcPts val="0"/>
              </a:spcBef>
              <a:spcAft>
                <a:spcPts val="0"/>
              </a:spcAft>
              <a:buFont typeface="Arial" pitchFamily="34" charset="0"/>
              <a:buChar char="­"/>
              <a:tabLst>
                <a:tab pos="566738" algn="l"/>
              </a:tabLst>
              <a:defRPr/>
            </a:pPr>
            <a:r>
              <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rPr>
              <a:t>After completing the basic information, copy and paste slide 2 or 3 to create new slides</a:t>
            </a:r>
          </a:p>
          <a:p>
            <a:pPr marL="509588" lvl="1" indent="-161925" eaLnBrk="1" fontAlgn="auto" hangingPunct="1">
              <a:spcBef>
                <a:spcPts val="0"/>
              </a:spcBef>
              <a:spcAft>
                <a:spcPts val="0"/>
              </a:spcAft>
              <a:buFont typeface="Arial" pitchFamily="34" charset="0"/>
              <a:buChar char="­"/>
              <a:tabLst>
                <a:tab pos="566738" algn="l"/>
              </a:tabLst>
              <a:defRPr/>
            </a:pPr>
            <a:endParaRPr lang="en-US" b="1" kern="0" dirty="0" smtClean="0">
              <a:solidFill>
                <a:srgbClr val="000000"/>
              </a:solidFill>
              <a:latin typeface="Arial" pitchFamily="34" charset="0"/>
              <a:cs typeface="Arial" pitchFamily="34" charset="0"/>
            </a:endParaRPr>
          </a:p>
          <a:p>
            <a:pPr marL="509588" lvl="1" indent="-161925" eaLnBrk="1" fontAlgn="auto" hangingPunct="1">
              <a:spcBef>
                <a:spcPts val="0"/>
              </a:spcBef>
              <a:spcAft>
                <a:spcPts val="0"/>
              </a:spcAft>
              <a:buFont typeface="Arial" pitchFamily="34" charset="0"/>
              <a:buChar char="­"/>
              <a:tabLst>
                <a:tab pos="566738" algn="l"/>
              </a:tabLst>
              <a:defRPr/>
            </a:pPr>
            <a:endPar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endParaRPr>
          </a:p>
          <a:p>
            <a:pPr marL="509588" lvl="1" indent="-161925" eaLnBrk="1" fontAlgn="auto" hangingPunct="1">
              <a:spcBef>
                <a:spcPts val="0"/>
              </a:spcBef>
              <a:spcAft>
                <a:spcPts val="0"/>
              </a:spcAft>
              <a:tabLst>
                <a:tab pos="566738" algn="l"/>
              </a:tabLst>
              <a:defRPr/>
            </a:pPr>
            <a:endParaRPr kumimoji="0" lang="en-US" sz="1800" b="1" i="0" u="none" strike="noStrike" kern="0" cap="none" spc="0" normalizeH="0" baseline="0" noProof="0" dirty="0" smtClean="0">
              <a:ln>
                <a:noFill/>
              </a:ln>
              <a:solidFill>
                <a:srgbClr val="000000"/>
              </a:solidFill>
              <a:effectLst/>
              <a:uLnTx/>
              <a:uFillTx/>
              <a:latin typeface="Arial" pitchFamily="34" charset="0"/>
              <a:cs typeface="Arial" pitchFamily="34" charset="0"/>
            </a:endParaRPr>
          </a:p>
          <a:p>
            <a:pPr marL="230188" marR="0" lvl="0" indent="-230188" algn="l" defTabSz="914400" eaLnBrk="1" fontAlgn="auto" latinLnBrk="0" hangingPunct="1">
              <a:lnSpc>
                <a:spcPct val="100000"/>
              </a:lnSpc>
              <a:spcBef>
                <a:spcPts val="0"/>
              </a:spcBef>
              <a:spcAft>
                <a:spcPts val="0"/>
              </a:spcAft>
              <a:buClrTx/>
              <a:buSzTx/>
              <a:buFontTx/>
              <a:buNone/>
              <a:tabLst>
                <a:tab pos="406400" algn="l"/>
              </a:tabLst>
              <a:defRPr/>
            </a:pPr>
            <a:endParaRPr kumimoji="0" lang="en-US" b="1" i="0" u="none" strike="noStrike" kern="0" cap="none" spc="0" normalizeH="0" baseline="0" noProof="0" dirty="0" smtClean="0">
              <a:ln>
                <a:noFill/>
              </a:ln>
              <a:solidFill>
                <a:srgbClr val="000000"/>
              </a:solidFill>
              <a:effectLst/>
              <a:uLnTx/>
              <a:uFillTx/>
              <a:latin typeface="Arial" pitchFamily="34" charset="0"/>
              <a:cs typeface="Arial" pitchFamily="34" charset="0"/>
            </a:endParaRPr>
          </a:p>
          <a:p>
            <a:pPr marL="230188" marR="0" lvl="0" indent="-230188" algn="l" defTabSz="914400" eaLnBrk="1" fontAlgn="auto" latinLnBrk="0" hangingPunct="1">
              <a:lnSpc>
                <a:spcPct val="100000"/>
              </a:lnSpc>
              <a:spcBef>
                <a:spcPts val="0"/>
              </a:spcBef>
              <a:spcAft>
                <a:spcPts val="0"/>
              </a:spcAft>
              <a:buClrTx/>
              <a:buSzTx/>
              <a:buFontTx/>
              <a:buNone/>
              <a:tabLst>
                <a:tab pos="406400" algn="l"/>
              </a:tabLst>
              <a:defRPr/>
            </a:pPr>
            <a:endParaRPr lang="en-US" b="1" kern="0" dirty="0" smtClean="0">
              <a:solidFill>
                <a:srgbClr val="000000"/>
              </a:solidFill>
              <a:latin typeface="Arial" pitchFamily="34" charset="0"/>
              <a:cs typeface="Arial" pitchFamily="34" charset="0"/>
            </a:endParaRPr>
          </a:p>
          <a:p>
            <a:pPr marL="230188" marR="0" lvl="0" indent="-230188" algn="l" defTabSz="914400" eaLnBrk="1" fontAlgn="auto" latinLnBrk="0" hangingPunct="1">
              <a:lnSpc>
                <a:spcPct val="100000"/>
              </a:lnSpc>
              <a:spcBef>
                <a:spcPts val="0"/>
              </a:spcBef>
              <a:spcAft>
                <a:spcPts val="0"/>
              </a:spcAft>
              <a:buClrTx/>
              <a:buSzTx/>
              <a:buFontTx/>
              <a:buNone/>
              <a:tabLst>
                <a:tab pos="406400" algn="l"/>
              </a:tabLst>
              <a:defRPr/>
            </a:pPr>
            <a:endParaRPr kumimoji="0" lang="en-US" b="1" i="0" u="none" strike="noStrike" kern="0" cap="none" spc="0" normalizeH="0" baseline="0" noProof="0" dirty="0" smtClean="0">
              <a:ln>
                <a:noFill/>
              </a:ln>
              <a:solidFill>
                <a:srgbClr val="000000"/>
              </a:solidFill>
              <a:effectLst/>
              <a:uLnTx/>
              <a:uFillTx/>
              <a:latin typeface="Arial" pitchFamily="34" charset="0"/>
              <a:cs typeface="Arial" pitchFamily="34" charset="0"/>
            </a:endParaRPr>
          </a:p>
          <a:p>
            <a:pPr marL="230188" marR="0" lvl="0" indent="-230188" algn="l" defTabSz="914400" eaLnBrk="1" fontAlgn="auto" latinLnBrk="0" hangingPunct="1">
              <a:lnSpc>
                <a:spcPct val="100000"/>
              </a:lnSpc>
              <a:spcBef>
                <a:spcPts val="0"/>
              </a:spcBef>
              <a:spcAft>
                <a:spcPts val="0"/>
              </a:spcAft>
              <a:buClrTx/>
              <a:buSzTx/>
              <a:buFontTx/>
              <a:buNone/>
              <a:tabLst>
                <a:tab pos="406400" algn="l"/>
              </a:tabLst>
              <a:defRPr/>
            </a:pPr>
            <a:endParaRPr kumimoji="0" lang="en-US" b="1" i="0" u="none" strike="noStrike" kern="0" cap="none" spc="0" normalizeH="0" baseline="0" noProof="0" dirty="0" smtClean="0">
              <a:ln>
                <a:noFill/>
              </a:ln>
              <a:solidFill>
                <a:srgbClr val="000000"/>
              </a:solidFill>
              <a:effectLst/>
              <a:uLnTx/>
              <a:uFillTx/>
              <a:latin typeface="Arial" pitchFamily="34" charset="0"/>
              <a:cs typeface="Arial" pitchFamily="34" charset="0"/>
            </a:endParaRPr>
          </a:p>
          <a:p>
            <a:pPr marL="230188" marR="0" lvl="0" indent="-230188" algn="l" defTabSz="914400" eaLnBrk="1" fontAlgn="auto" latinLnBrk="0" hangingPunct="1">
              <a:lnSpc>
                <a:spcPct val="100000"/>
              </a:lnSpc>
              <a:spcBef>
                <a:spcPts val="0"/>
              </a:spcBef>
              <a:spcAft>
                <a:spcPts val="0"/>
              </a:spcAft>
              <a:buClrTx/>
              <a:buSzTx/>
              <a:buFontTx/>
              <a:buNone/>
              <a:tabLst>
                <a:tab pos="406400" algn="l"/>
              </a:tabLst>
              <a:defRPr/>
            </a:pPr>
            <a:endParaRPr kumimoji="0" lang="en-US" b="1" i="0" u="none" strike="noStrike" kern="0" cap="none" spc="0" normalizeH="0" baseline="0" noProof="0" dirty="0" smtClean="0">
              <a:ln>
                <a:noFill/>
              </a:ln>
              <a:solidFill>
                <a:srgbClr val="000000"/>
              </a:solidFill>
              <a:effectLst/>
              <a:uLnTx/>
              <a:uFillTx/>
              <a:latin typeface="Arial" pitchFamily="34" charset="0"/>
              <a:cs typeface="Arial" pitchFamily="34" charset="0"/>
            </a:endParaRPr>
          </a:p>
        </p:txBody>
      </p:sp>
      <p:sp>
        <p:nvSpPr>
          <p:cNvPr id="14" name="Title 1"/>
          <p:cNvSpPr>
            <a:spLocks noGrp="1"/>
          </p:cNvSpPr>
          <p:nvPr>
            <p:ph type="title"/>
          </p:nvPr>
        </p:nvSpPr>
        <p:spPr>
          <a:xfrm>
            <a:off x="533401" y="269557"/>
            <a:ext cx="6324599" cy="429435"/>
          </a:xfrm>
        </p:spPr>
        <p:txBody>
          <a:bodyPr>
            <a:noAutofit/>
          </a:bodyPr>
          <a:lstStyle/>
          <a:p>
            <a:r>
              <a:rPr lang="en-US" sz="3200" b="1" dirty="0" smtClean="0">
                <a:latin typeface="Arial" pitchFamily="34" charset="0"/>
                <a:cs typeface="Arial" pitchFamily="34" charset="0"/>
              </a:rPr>
              <a:t>Title (Arial, 32-point)</a:t>
            </a:r>
            <a:endParaRPr lang="en-US" sz="3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363</Words>
  <Application>Microsoft Office PowerPoint</Application>
  <PresentationFormat>On-screen Show (4:3)</PresentationFormat>
  <Paragraphs>36</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Title (Arial, 32-point)</vt:lpstr>
      <vt:lpstr>Title (Arial, 32-point)</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USAREUR Slide-Book Cover-Unclas</dc:title>
  <dc:creator>United States Army</dc:creator>
  <cp:keywords>USAREUR, PowerPoint template, book cover, unclassified</cp:keywords>
  <dc:description>The most current version of this template is posted to the AEPUBS website and the current master PPTX file is maintained by Document Management Branch (DMB), Office of KM, OCoS, HQ USAREUR for HQ USAREUR.</dc:description>
  <cp:lastModifiedBy>Rangnick, Kai-Michael Mr DEU</cp:lastModifiedBy>
  <cp:revision>34</cp:revision>
  <dcterms:created xsi:type="dcterms:W3CDTF">2011-07-08T14:18:37Z</dcterms:created>
  <dcterms:modified xsi:type="dcterms:W3CDTF">2020-10-05T06:43:40Z</dcterms:modified>
</cp:coreProperties>
</file>