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01" autoAdjust="0"/>
    <p:restoredTop sz="94660" autoAdjust="0"/>
  </p:normalViewPr>
  <p:slideViewPr>
    <p:cSldViewPr>
      <p:cViewPr>
        <p:scale>
          <a:sx n="70" d="100"/>
          <a:sy n="70" d="100"/>
        </p:scale>
        <p:origin x="2940" y="109"/>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0" y="0"/>
            <a:ext cx="6858000" cy="914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5CE53E23-0949-4390-BAF7-09553F9B11A8}" type="datetimeFigureOut">
              <a:rPr lang="en-US" smtClean="0"/>
              <a:pPr/>
              <a:t>2020-10-05</a:t>
            </a:fld>
            <a:endParaRPr lang="en-US"/>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934BCA56-4E89-474F-8328-D944D89BF3A8}" type="slidenum">
              <a:rPr lang="en-US" smtClean="0"/>
              <a:pPr/>
              <a:t>‹#›</a:t>
            </a:fld>
            <a:endParaRPr lang="en-US"/>
          </a:p>
        </p:txBody>
      </p:sp>
      <p:sp>
        <p:nvSpPr>
          <p:cNvPr id="7" name="Rectangle 6"/>
          <p:cNvSpPr/>
          <p:nvPr userDrawn="1"/>
        </p:nvSpPr>
        <p:spPr>
          <a:xfrm>
            <a:off x="266700" y="304800"/>
            <a:ext cx="6324600" cy="85344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419100" y="457200"/>
            <a:ext cx="6019800" cy="8229600"/>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2580851" y="0"/>
            <a:ext cx="1696298" cy="338554"/>
          </a:xfrm>
          <a:prstGeom prst="rect">
            <a:avLst/>
          </a:prstGeom>
          <a:noFill/>
        </p:spPr>
        <p:txBody>
          <a:bodyPr wrap="none" rtlCol="0">
            <a:spAutoFit/>
          </a:bodyPr>
          <a:lstStyle/>
          <a:p>
            <a:pPr algn="ctr"/>
            <a:r>
              <a:rPr lang="en-US" sz="1600" b="1" dirty="0" smtClean="0">
                <a:solidFill>
                  <a:srgbClr val="009900"/>
                </a:solidFill>
                <a:latin typeface="Arial" pitchFamily="34" charset="0"/>
                <a:cs typeface="Arial" pitchFamily="34" charset="0"/>
              </a:rPr>
              <a:t>UNCLASSIFIED</a:t>
            </a:r>
            <a:endParaRPr lang="en-US" sz="1600" b="1" dirty="0">
              <a:solidFill>
                <a:srgbClr val="009900"/>
              </a:solidFill>
              <a:latin typeface="Arial" pitchFamily="34" charset="0"/>
              <a:cs typeface="Arial" pitchFamily="34" charset="0"/>
            </a:endParaRPr>
          </a:p>
        </p:txBody>
      </p:sp>
      <p:sp>
        <p:nvSpPr>
          <p:cNvPr id="10" name="TextBox 9"/>
          <p:cNvSpPr txBox="1"/>
          <p:nvPr userDrawn="1"/>
        </p:nvSpPr>
        <p:spPr>
          <a:xfrm>
            <a:off x="2580851" y="8844575"/>
            <a:ext cx="1696298" cy="338554"/>
          </a:xfrm>
          <a:prstGeom prst="rect">
            <a:avLst/>
          </a:prstGeom>
          <a:noFill/>
        </p:spPr>
        <p:txBody>
          <a:bodyPr wrap="none" rtlCol="0">
            <a:spAutoFit/>
          </a:bodyPr>
          <a:lstStyle/>
          <a:p>
            <a:pPr algn="ctr"/>
            <a:r>
              <a:rPr lang="en-US" sz="1600" b="1" dirty="0" smtClean="0">
                <a:solidFill>
                  <a:srgbClr val="009900"/>
                </a:solidFill>
                <a:latin typeface="Arial" pitchFamily="34" charset="0"/>
                <a:cs typeface="Arial" pitchFamily="34" charset="0"/>
              </a:rPr>
              <a:t>UNCLASSIFIED</a:t>
            </a:r>
            <a:endParaRPr lang="en-US" sz="1600" b="1" dirty="0">
              <a:solidFill>
                <a:srgbClr val="009900"/>
              </a:solidFill>
              <a:latin typeface="Arial" pitchFamily="34" charset="0"/>
              <a:cs typeface="Arial"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2900" y="2133601"/>
            <a:ext cx="6172200" cy="603461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5CE53E23-0949-4390-BAF7-09553F9B11A8}" type="datetimeFigureOut">
              <a:rPr lang="en-US" smtClean="0"/>
              <a:pPr/>
              <a:t>2020-10-05</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a:p>
        </p:txBody>
      </p:sp>
      <p:sp>
        <p:nvSpPr>
          <p:cNvPr id="7" name="TextBox 6"/>
          <p:cNvSpPr txBox="1"/>
          <p:nvPr userDrawn="1"/>
        </p:nvSpPr>
        <p:spPr>
          <a:xfrm>
            <a:off x="6096000" y="8476488"/>
            <a:ext cx="457200" cy="484632"/>
          </a:xfrm>
          <a:prstGeom prst="rect">
            <a:avLst/>
          </a:prstGeom>
          <a:noFill/>
        </p:spPr>
        <p:txBody>
          <a:bodyPr wrap="square" rtlCol="0">
            <a:noAutofit/>
          </a:bodyPr>
          <a:lstStyle/>
          <a:p>
            <a:pPr algn="r"/>
            <a:fld id="{9FA9DD59-F2BD-4CB9-BE06-27D1CB37804D}" type="slidenum">
              <a:rPr lang="en-US" sz="1800" kern="1200" smtClean="0">
                <a:solidFill>
                  <a:schemeClr val="tx1"/>
                </a:solidFill>
                <a:latin typeface="+mn-lt"/>
                <a:ea typeface="+mn-ea"/>
                <a:cs typeface="+mn-cs"/>
              </a:rPr>
              <a:pPr algn="r"/>
              <a:t>‹#›</a:t>
            </a:fld>
            <a:endParaRPr lang="en-US" sz="1800" kern="1200"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Box 5"/>
          <p:cNvSpPr txBox="1">
            <a:spLocks noChangeArrowheads="1"/>
          </p:cNvSpPr>
          <p:nvPr userDrawn="1"/>
        </p:nvSpPr>
        <p:spPr bwMode="gray">
          <a:xfrm>
            <a:off x="338328" y="8869680"/>
            <a:ext cx="900888" cy="169277"/>
          </a:xfrm>
          <a:prstGeom prst="rect">
            <a:avLst/>
          </a:prstGeom>
          <a:noFill/>
          <a:ln w="9525">
            <a:noFill/>
            <a:miter lim="800000"/>
            <a:headEnd/>
            <a:tailEnd/>
          </a:ln>
          <a:effectLst/>
        </p:spPr>
        <p:txBody>
          <a:bodyPr wrap="none" lIns="0" tIns="0" rIns="0" bIns="0">
            <a:spAutoFit/>
          </a:bodyPr>
          <a:lstStyle/>
          <a:p>
            <a:pPr eaLnBrk="1" hangingPunct="1">
              <a:defRPr/>
            </a:pPr>
            <a:r>
              <a:rPr lang="en-US" sz="1100" b="1" i="1" dirty="0" smtClean="0">
                <a:solidFill>
                  <a:schemeClr val="tx1"/>
                </a:solidFill>
                <a:latin typeface="Arial" pitchFamily="34" charset="0"/>
                <a:cs typeface="Arial" pitchFamily="34" charset="0"/>
              </a:rPr>
              <a:t>Army Strong</a:t>
            </a:r>
            <a:r>
              <a:rPr lang="en-US" sz="1100" b="1" i="1" dirty="0" smtClean="0">
                <a:solidFill>
                  <a:schemeClr val="tx1"/>
                </a:solidFill>
                <a:latin typeface="Arial" pitchFamily="34" charset="0"/>
                <a:cs typeface="Arial" pitchFamily="34" charset="0"/>
              </a:rPr>
              <a:t>!</a:t>
            </a:r>
            <a:endParaRPr lang="en-US" sz="1100" i="1" dirty="0">
              <a:solidFill>
                <a:schemeClr val="tx1"/>
              </a:solidFill>
              <a:latin typeface="Arial" pitchFamily="34" charset="0"/>
              <a:cs typeface="Arial" pitchFamily="34" charset="0"/>
            </a:endParaRPr>
          </a:p>
        </p:txBody>
      </p:sp>
      <p:sp>
        <p:nvSpPr>
          <p:cNvPr id="9" name="Text Box 9"/>
          <p:cNvSpPr txBox="1">
            <a:spLocks noChangeArrowheads="1"/>
          </p:cNvSpPr>
          <p:nvPr userDrawn="1"/>
        </p:nvSpPr>
        <p:spPr bwMode="gray">
          <a:xfrm>
            <a:off x="5283200" y="8867001"/>
            <a:ext cx="1574800" cy="230832"/>
          </a:xfrm>
          <a:prstGeom prst="rect">
            <a:avLst/>
          </a:prstGeom>
          <a:noFill/>
          <a:ln w="9525">
            <a:noFill/>
            <a:miter lim="800000"/>
            <a:headEnd/>
            <a:tailEnd/>
          </a:ln>
          <a:effectLst/>
        </p:spPr>
        <p:txBody>
          <a:bodyPr wrap="square">
            <a:spAutoFit/>
          </a:bodyPr>
          <a:lstStyle/>
          <a:p>
            <a:pPr algn="ctr" eaLnBrk="1" hangingPunct="1">
              <a:defRPr/>
            </a:pPr>
            <a:r>
              <a:rPr lang="en-US" sz="900" b="1" dirty="0" smtClean="0">
                <a:solidFill>
                  <a:schemeClr val="tx1"/>
                </a:solidFill>
                <a:latin typeface="Arial" pitchFamily="34" charset="0"/>
                <a:cs typeface="Arial" pitchFamily="34" charset="0"/>
              </a:rPr>
              <a:t>As of </a:t>
            </a:r>
            <a:r>
              <a:rPr lang="en-US" sz="900" b="1" dirty="0" smtClean="0">
                <a:solidFill>
                  <a:schemeClr val="tx1"/>
                </a:solidFill>
                <a:latin typeface="Arial" pitchFamily="34" charset="0"/>
                <a:cs typeface="Arial" pitchFamily="34" charset="0"/>
              </a:rPr>
              <a:t>02 Oct 20</a:t>
            </a:r>
            <a:endParaRPr lang="en-US" sz="900" dirty="0">
              <a:solidFill>
                <a:schemeClr val="tx1"/>
              </a:solidFill>
              <a:latin typeface="Arial" pitchFamily="34" charset="0"/>
              <a:cs typeface="Arial" pitchFamily="34" charset="0"/>
            </a:endParaRPr>
          </a:p>
        </p:txBody>
      </p:sp>
      <p:sp>
        <p:nvSpPr>
          <p:cNvPr id="10" name="Text Box 9"/>
          <p:cNvSpPr txBox="1">
            <a:spLocks noChangeArrowheads="1"/>
          </p:cNvSpPr>
          <p:nvPr userDrawn="1"/>
        </p:nvSpPr>
        <p:spPr bwMode="gray">
          <a:xfrm>
            <a:off x="3962400" y="8867001"/>
            <a:ext cx="1574800" cy="230832"/>
          </a:xfrm>
          <a:prstGeom prst="rect">
            <a:avLst/>
          </a:prstGeom>
          <a:noFill/>
          <a:ln w="9525">
            <a:noFill/>
            <a:miter lim="800000"/>
            <a:headEnd/>
            <a:tailEnd/>
          </a:ln>
          <a:effectLst/>
        </p:spPr>
        <p:txBody>
          <a:bodyPr wrap="square">
            <a:spAutoFit/>
          </a:bodyPr>
          <a:lstStyle/>
          <a:p>
            <a:pPr algn="ctr" eaLnBrk="1" hangingPunct="1">
              <a:defRPr/>
            </a:pPr>
            <a:r>
              <a:rPr lang="en-US" sz="900" b="1" i="1" dirty="0" smtClean="0">
                <a:solidFill>
                  <a:schemeClr val="tx1"/>
                </a:solidFill>
                <a:latin typeface="Arial" pitchFamily="34" charset="0"/>
                <a:cs typeface="Arial" pitchFamily="34" charset="0"/>
              </a:rPr>
              <a:t>Title of Brief</a:t>
            </a:r>
            <a:endParaRPr lang="en-US" sz="900" i="1" dirty="0">
              <a:solidFill>
                <a:schemeClr val="tx1"/>
              </a:solidFill>
              <a:latin typeface="Arial" pitchFamily="34" charset="0"/>
              <a:cs typeface="Arial" pitchFamily="34" charset="0"/>
            </a:endParaRPr>
          </a:p>
        </p:txBody>
      </p:sp>
      <p:sp>
        <p:nvSpPr>
          <p:cNvPr id="11" name="TextBox 10"/>
          <p:cNvSpPr txBox="1"/>
          <p:nvPr userDrawn="1"/>
        </p:nvSpPr>
        <p:spPr>
          <a:xfrm>
            <a:off x="2580851" y="0"/>
            <a:ext cx="1696298" cy="338554"/>
          </a:xfrm>
          <a:prstGeom prst="rect">
            <a:avLst/>
          </a:prstGeom>
          <a:noFill/>
        </p:spPr>
        <p:txBody>
          <a:bodyPr wrap="none" rtlCol="0">
            <a:spAutoFit/>
          </a:bodyPr>
          <a:lstStyle/>
          <a:p>
            <a:pPr algn="ctr"/>
            <a:r>
              <a:rPr lang="en-US" sz="1600" b="1" dirty="0" smtClean="0">
                <a:solidFill>
                  <a:srgbClr val="009900"/>
                </a:solidFill>
                <a:latin typeface="Arial" pitchFamily="34" charset="0"/>
                <a:cs typeface="Arial" pitchFamily="34" charset="0"/>
              </a:rPr>
              <a:t>UNCLASSIFIED</a:t>
            </a:r>
            <a:endParaRPr lang="en-US" sz="1600" b="1" dirty="0">
              <a:solidFill>
                <a:srgbClr val="009900"/>
              </a:solidFill>
              <a:latin typeface="Arial" pitchFamily="34" charset="0"/>
              <a:cs typeface="Arial" pitchFamily="34" charset="0"/>
            </a:endParaRPr>
          </a:p>
        </p:txBody>
      </p:sp>
      <p:sp>
        <p:nvSpPr>
          <p:cNvPr id="12" name="TextBox 11"/>
          <p:cNvSpPr txBox="1"/>
          <p:nvPr userDrawn="1"/>
        </p:nvSpPr>
        <p:spPr>
          <a:xfrm>
            <a:off x="2580851" y="8763000"/>
            <a:ext cx="1696298" cy="338554"/>
          </a:xfrm>
          <a:prstGeom prst="rect">
            <a:avLst/>
          </a:prstGeom>
          <a:noFill/>
        </p:spPr>
        <p:txBody>
          <a:bodyPr wrap="none" rtlCol="0">
            <a:spAutoFit/>
          </a:bodyPr>
          <a:lstStyle/>
          <a:p>
            <a:pPr algn="ctr"/>
            <a:r>
              <a:rPr lang="en-US" sz="1600" b="1" dirty="0" smtClean="0">
                <a:solidFill>
                  <a:srgbClr val="009900"/>
                </a:solidFill>
                <a:latin typeface="Arial" pitchFamily="34" charset="0"/>
                <a:cs typeface="Arial" pitchFamily="34" charset="0"/>
              </a:rPr>
              <a:t>UNCLASSIFIED</a:t>
            </a:r>
            <a:endParaRPr lang="en-US" sz="1600" b="1" dirty="0">
              <a:solidFill>
                <a:srgbClr val="009900"/>
              </a:solidFill>
              <a:latin typeface="Arial" pitchFamily="34" charset="0"/>
              <a:cs typeface="Arial" pitchFamily="34" charset="0"/>
            </a:endParaRPr>
          </a:p>
        </p:txBody>
      </p:sp>
      <p:grpSp>
        <p:nvGrpSpPr>
          <p:cNvPr id="13" name="Group 12"/>
          <p:cNvGrpSpPr/>
          <p:nvPr userDrawn="1"/>
        </p:nvGrpSpPr>
        <p:grpSpPr>
          <a:xfrm>
            <a:off x="685800" y="838198"/>
            <a:ext cx="5486400" cy="76202"/>
            <a:chOff x="762000" y="914400"/>
            <a:chExt cx="5486400" cy="76202"/>
          </a:xfrm>
        </p:grpSpPr>
        <p:cxnSp>
          <p:nvCxnSpPr>
            <p:cNvPr id="14" name="Straight Connector 13"/>
            <p:cNvCxnSpPr/>
            <p:nvPr/>
          </p:nvCxnSpPr>
          <p:spPr bwMode="auto">
            <a:xfrm rot="10800000" flipV="1">
              <a:off x="762000" y="914400"/>
              <a:ext cx="5334000" cy="2"/>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10800000">
              <a:off x="914400" y="990600"/>
              <a:ext cx="5334000" cy="2"/>
            </a:xfrm>
            <a:prstGeom prst="line">
              <a:avLst/>
            </a:prstGeom>
            <a:noFill/>
            <a:ln w="25400" cap="flat" cmpd="sng" algn="ctr">
              <a:solidFill>
                <a:srgbClr val="FFC000"/>
              </a:solidFill>
              <a:prstDash val="solid"/>
              <a:round/>
              <a:headEnd type="none" w="med" len="med"/>
              <a:tailEnd type="none" w="med" len="med"/>
            </a:ln>
            <a:effectLst/>
          </p:spPr>
        </p:cxnSp>
      </p:gr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91440"/>
            <a:ext cx="914400" cy="914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33400"/>
            <a:ext cx="5943600" cy="584775"/>
          </a:xfrm>
          <a:prstGeom prst="rect">
            <a:avLst/>
          </a:prstGeom>
          <a:noFill/>
        </p:spPr>
        <p:txBody>
          <a:bodyPr wrap="square" rtlCol="0">
            <a:spAutoFit/>
          </a:bodyPr>
          <a:lstStyle/>
          <a:p>
            <a:pPr algn="ctr"/>
            <a:r>
              <a:rPr lang="en-US" sz="3200" b="1" dirty="0" smtClean="0">
                <a:latin typeface="Arial" pitchFamily="34" charset="0"/>
                <a:cs typeface="Arial" pitchFamily="34" charset="0"/>
              </a:rPr>
              <a:t>Title Slide (Arial, 32-point)</a:t>
            </a:r>
            <a:endParaRPr lang="en-US" sz="3200" b="1" dirty="0">
              <a:latin typeface="Arial" pitchFamily="34" charset="0"/>
              <a:cs typeface="Arial" pitchFamily="34" charset="0"/>
            </a:endParaRPr>
          </a:p>
        </p:txBody>
      </p:sp>
      <p:sp>
        <p:nvSpPr>
          <p:cNvPr id="12" name="Subtitle 5"/>
          <p:cNvSpPr>
            <a:spLocks noGrp="1"/>
          </p:cNvSpPr>
          <p:nvPr>
            <p:ph type="subTitle" idx="1"/>
          </p:nvPr>
        </p:nvSpPr>
        <p:spPr>
          <a:xfrm>
            <a:off x="457200" y="6629400"/>
            <a:ext cx="5943600" cy="1752600"/>
          </a:xfrm>
        </p:spPr>
        <p:txBody>
          <a:bodyPr/>
          <a:lstStyle/>
          <a:p>
            <a:r>
              <a:rPr lang="en-US" sz="2400" b="1" dirty="0" smtClean="0">
                <a:solidFill>
                  <a:schemeClr val="tx1"/>
                </a:solidFill>
                <a:latin typeface="Arial" pitchFamily="34" charset="0"/>
                <a:cs typeface="Arial" pitchFamily="34" charset="0"/>
              </a:rPr>
              <a:t>Additional information placed in this section as necessary</a:t>
            </a:r>
            <a:endParaRPr lang="en-US" sz="2400" b="1" dirty="0">
              <a:solidFill>
                <a:schemeClr val="tx1"/>
              </a:solidFill>
              <a:latin typeface="Arial" pitchFamily="34" charset="0"/>
              <a:cs typeface="Arial"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0300" y="3543300"/>
            <a:ext cx="2057400" cy="2057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7"/>
          <p:cNvSpPr txBox="1">
            <a:spLocks noChangeArrowheads="1"/>
          </p:cNvSpPr>
          <p:nvPr/>
        </p:nvSpPr>
        <p:spPr bwMode="auto">
          <a:xfrm>
            <a:off x="0" y="1000780"/>
            <a:ext cx="6858000" cy="523220"/>
          </a:xfrm>
          <a:prstGeom prst="rect">
            <a:avLst/>
          </a:prstGeom>
          <a:noFill/>
          <a:ln w="9525">
            <a:noFill/>
            <a:miter lim="800000"/>
            <a:headEnd/>
            <a:tailEnd/>
          </a:ln>
        </p:spPr>
        <p:txBody>
          <a:bodyPr wrap="square">
            <a:spAutoFit/>
          </a:body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2800" b="1" i="0" u="none" strike="noStrike" kern="0" cap="none" spc="0" normalizeH="0" baseline="0" noProof="0" dirty="0" smtClean="0">
                <a:ln>
                  <a:noFill/>
                </a:ln>
                <a:solidFill>
                  <a:srgbClr val="000000"/>
                </a:solidFill>
                <a:effectLst/>
                <a:uLnTx/>
                <a:uFillTx/>
                <a:latin typeface="Arial" pitchFamily="34" charset="0"/>
                <a:cs typeface="Arial" pitchFamily="34" charset="0"/>
              </a:rPr>
              <a:t>SUBTITLE (Arial, 28-point)</a:t>
            </a:r>
          </a:p>
        </p:txBody>
      </p:sp>
      <p:sp>
        <p:nvSpPr>
          <p:cNvPr id="9" name="Title 1"/>
          <p:cNvSpPr>
            <a:spLocks noGrp="1"/>
          </p:cNvSpPr>
          <p:nvPr>
            <p:ph type="title"/>
          </p:nvPr>
        </p:nvSpPr>
        <p:spPr>
          <a:xfrm>
            <a:off x="533401" y="274320"/>
            <a:ext cx="6324599" cy="492443"/>
          </a:xfrm>
        </p:spPr>
        <p:txBody>
          <a:bodyPr>
            <a:noAutofit/>
          </a:bodyPr>
          <a:lstStyle/>
          <a:p>
            <a:r>
              <a:rPr lang="en-US" sz="3200" b="1" dirty="0" smtClean="0">
                <a:latin typeface="Arial" pitchFamily="34" charset="0"/>
                <a:cs typeface="Arial" pitchFamily="34" charset="0"/>
              </a:rPr>
              <a:t>Title (Arial, 32-point)</a:t>
            </a:r>
            <a:endParaRPr lang="en-US" sz="3200" b="1" dirty="0">
              <a:latin typeface="Arial" pitchFamily="34" charset="0"/>
              <a:cs typeface="Arial" pitchFamily="34" charset="0"/>
            </a:endParaRPr>
          </a:p>
        </p:txBody>
      </p:sp>
      <p:sp>
        <p:nvSpPr>
          <p:cNvPr id="42" name="Text Box 6"/>
          <p:cNvSpPr txBox="1">
            <a:spLocks noChangeArrowheads="1"/>
          </p:cNvSpPr>
          <p:nvPr/>
        </p:nvSpPr>
        <p:spPr bwMode="auto">
          <a:xfrm>
            <a:off x="245269" y="1544048"/>
            <a:ext cx="6343650" cy="7017306"/>
          </a:xfrm>
          <a:prstGeom prst="rect">
            <a:avLst/>
          </a:prstGeom>
          <a:noFill/>
          <a:ln w="47625">
            <a:noFill/>
            <a:miter lim="800000"/>
            <a:headEnd/>
            <a:tailEnd/>
          </a:ln>
        </p:spPr>
        <p:txBody>
          <a:bodyPr wrap="square">
            <a:spAutoFit/>
          </a:bodyPr>
          <a:lstStyle/>
          <a:p>
            <a:pPr marL="173038" marR="0" lvl="0" indent="-173038" algn="l" defTabSz="914400" eaLnBrk="1" fontAlgn="auto" latinLnBrk="0" hangingPunct="1">
              <a:lnSpc>
                <a:spcPct val="100000"/>
              </a:lnSpc>
              <a:spcBef>
                <a:spcPts val="0"/>
              </a:spcBef>
              <a:spcAft>
                <a:spcPts val="0"/>
              </a:spcAft>
              <a:buClrTx/>
              <a:buSzTx/>
              <a:buFont typeface="Arial" pitchFamily="34" charset="0"/>
              <a:buChar char="•"/>
              <a:tabLst>
                <a:tab pos="173038" algn="l"/>
              </a:tabLst>
              <a:defRPr/>
            </a:pPr>
            <a:r>
              <a:rPr kumimoji="0" lang="en-US" sz="2400" b="1" i="0" u="none" strike="noStrike" kern="0" cap="none" spc="0" normalizeH="0" baseline="0" noProof="0" dirty="0" smtClean="0">
                <a:ln>
                  <a:noFill/>
                </a:ln>
                <a:solidFill>
                  <a:srgbClr val="000000"/>
                </a:solidFill>
                <a:effectLst/>
                <a:uLnTx/>
                <a:uFillTx/>
                <a:latin typeface="Arial" pitchFamily="34" charset="0"/>
                <a:cs typeface="Arial" pitchFamily="34" charset="0"/>
              </a:rPr>
              <a:t>MAIN BULLETS (Arial, 24-point)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SUB-BULLETS (Arial, 18-point)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Use this Template for Table of Contents and for</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section/chapter transitions</a:t>
            </a:r>
            <a:endPar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Use bold, black font for titles and bullets</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USAREUR crest is in the upper-left corner</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title of the briefing goes in the lower-right corner in Arial,</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lang="en-US" sz="1800" b="1" kern="0" dirty="0" smtClean="0">
                <a:solidFill>
                  <a:srgbClr val="000000"/>
                </a:solidFill>
                <a:latin typeface="Arial" pitchFamily="34" charset="0"/>
                <a:cs typeface="Arial" pitchFamily="34" charset="0"/>
              </a:rPr>
              <a:t>9</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-point, bold, italics</a:t>
            </a:r>
          </a:p>
          <a:p>
            <a:pPr marL="509588" lvl="1" indent="-161925">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date of the briefing also goes in the lower-right corner after the</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briefing title (for example</a:t>
            </a:r>
            <a:r>
              <a:rPr lang="en-US" sz="1800" b="1" kern="0" dirty="0" smtClean="0">
                <a:solidFill>
                  <a:srgbClr val="000000"/>
                </a:solidFill>
                <a:latin typeface="Arial" pitchFamily="34" charset="0"/>
                <a:cs typeface="Arial" pitchFamily="34" charset="0"/>
              </a:rPr>
              <a:t>: As of 18</a:t>
            </a:r>
            <a:r>
              <a:rPr lang="en-US" dirty="0" smtClean="0"/>
              <a:t> </a:t>
            </a:r>
            <a:r>
              <a:rPr lang="en-US" sz="1800" b="1" kern="0" dirty="0" smtClean="0">
                <a:solidFill>
                  <a:srgbClr val="000000"/>
                </a:solidFill>
                <a:latin typeface="Arial" pitchFamily="34" charset="0"/>
                <a:cs typeface="Arial" pitchFamily="34" charset="0"/>
              </a:rPr>
              <a:t>Jan 18)</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 in Arial, 9-point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slide page-number is included automatically starting on slide 2</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Complete basic information on slides 1, 2, and 3 if required (that is, title at the top of the</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slide, title of briefing at the bottom of the slide, and date of briefing in</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lower right corner of the slide)</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After completing the basic information, copy and paste slide 2 or 3 to create new slides</a:t>
            </a:r>
          </a:p>
          <a:p>
            <a:pPr marL="509588" lvl="1" indent="-161925" eaLnBrk="1" fontAlgn="auto" hangingPunct="1">
              <a:spcBef>
                <a:spcPts val="0"/>
              </a:spcBef>
              <a:spcAft>
                <a:spcPts val="0"/>
              </a:spcAft>
              <a:buFont typeface="Arial" pitchFamily="34" charset="0"/>
              <a:buChar char="­"/>
              <a:tabLst>
                <a:tab pos="566738" algn="l"/>
              </a:tabLst>
              <a:defRPr/>
            </a:pPr>
            <a:endParaRPr lang="en-US" b="1" kern="0" dirty="0" smtClean="0">
              <a:solidFill>
                <a:srgbClr val="000000"/>
              </a:solidFill>
              <a:latin typeface="Arial" pitchFamily="34" charset="0"/>
              <a:cs typeface="Arial" pitchFamily="34" charset="0"/>
            </a:endParaRPr>
          </a:p>
          <a:p>
            <a:pPr marL="509588" lvl="1" indent="-161925" eaLnBrk="1" fontAlgn="auto" hangingPunct="1">
              <a:spcBef>
                <a:spcPts val="0"/>
              </a:spcBef>
              <a:spcAft>
                <a:spcPts val="0"/>
              </a:spcAft>
              <a:buFont typeface="Arial" pitchFamily="34" charset="0"/>
              <a:buChar char="­"/>
              <a:tabLst>
                <a:tab pos="566738" algn="l"/>
              </a:tabLst>
              <a:defRPr/>
            </a:pPr>
            <a:endParaRPr lang="en-US" b="1" kern="0" dirty="0" smtClean="0">
              <a:solidFill>
                <a:srgbClr val="000000"/>
              </a:solidFill>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kumimoji="0" lang="en-US"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r>
              <a:rPr kumimoji="0" lang="en-US" sz="1600" b="1" i="0" u="none" strike="noStrike" kern="0" cap="none" spc="0" normalizeH="0" baseline="0" noProof="0" dirty="0" smtClean="0">
                <a:ln>
                  <a:noFill/>
                </a:ln>
                <a:solidFill>
                  <a:srgbClr val="000000"/>
                </a:solidFill>
                <a:effectLst/>
                <a:uLnTx/>
                <a:uFillTx/>
                <a:latin typeface="Arial" pitchFamily="34" charset="0"/>
                <a:cs typeface="Arial" pitchFamily="34" charset="0"/>
              </a:rPr>
              <a:t>POC name and</a:t>
            </a: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r>
              <a:rPr lang="en-US" sz="1600" b="1" kern="0" noProof="0" dirty="0" smtClean="0">
                <a:solidFill>
                  <a:srgbClr val="000000"/>
                </a:solidFill>
                <a:latin typeface="Arial" pitchFamily="34" charset="0"/>
                <a:cs typeface="Arial" pitchFamily="34" charset="0"/>
              </a:rPr>
              <a:t>Military</a:t>
            </a:r>
            <a:r>
              <a:rPr kumimoji="0" lang="en-US" sz="1600" b="1" i="0" u="none" strike="noStrike" kern="0" cap="none" spc="0" normalizeH="0" baseline="0" noProof="0" dirty="0" smtClean="0">
                <a:ln>
                  <a:noFill/>
                </a:ln>
                <a:solidFill>
                  <a:srgbClr val="000000"/>
                </a:solidFill>
                <a:effectLst/>
                <a:uLnTx/>
                <a:uFillTx/>
                <a:latin typeface="Arial" pitchFamily="34" charset="0"/>
                <a:cs typeface="Arial" pitchFamily="34" charset="0"/>
              </a:rPr>
              <a:t> telephone number                                                                                                </a:t>
            </a: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r>
              <a:rPr kumimoji="0" lang="en-US" sz="1600" b="1" i="0" u="none" strike="noStrike" kern="0" cap="none" spc="0" normalizeH="0" baseline="0" noProof="0" dirty="0" smtClean="0">
                <a:ln>
                  <a:noFill/>
                </a:ln>
                <a:solidFill>
                  <a:srgbClr val="000000"/>
                </a:solidFill>
                <a:effectLst/>
                <a:uLnTx/>
                <a:uFillTx/>
                <a:latin typeface="Arial" pitchFamily="34" charset="0"/>
                <a:cs typeface="Arial" pitchFamily="34" charset="0"/>
              </a:rPr>
              <a:t>(only on page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6"/>
          <p:cNvSpPr txBox="1">
            <a:spLocks noChangeArrowheads="1"/>
          </p:cNvSpPr>
          <p:nvPr/>
        </p:nvSpPr>
        <p:spPr bwMode="auto">
          <a:xfrm>
            <a:off x="245269" y="990601"/>
            <a:ext cx="6343650" cy="7109639"/>
          </a:xfrm>
          <a:prstGeom prst="rect">
            <a:avLst/>
          </a:prstGeom>
          <a:noFill/>
          <a:ln w="47625">
            <a:noFill/>
            <a:miter lim="800000"/>
            <a:headEnd/>
            <a:tailEnd/>
          </a:ln>
        </p:spPr>
        <p:txBody>
          <a:bodyPr wrap="square">
            <a:spAutoFit/>
          </a:bodyPr>
          <a:lstStyle/>
          <a:p>
            <a:pPr marL="173038" marR="0" lvl="0" indent="-173038" algn="l" defTabSz="914400" eaLnBrk="1" fontAlgn="auto" latinLnBrk="0" hangingPunct="1">
              <a:lnSpc>
                <a:spcPct val="100000"/>
              </a:lnSpc>
              <a:spcBef>
                <a:spcPts val="0"/>
              </a:spcBef>
              <a:spcAft>
                <a:spcPts val="0"/>
              </a:spcAft>
              <a:buClrTx/>
              <a:buSzTx/>
              <a:buFont typeface="Arial" pitchFamily="34" charset="0"/>
              <a:buChar char="•"/>
              <a:tabLst>
                <a:tab pos="173038" algn="l"/>
              </a:tabLst>
              <a:defRPr/>
            </a:pPr>
            <a:r>
              <a:rPr kumimoji="0" lang="en-US" sz="2400" b="1" i="0" u="none" strike="noStrike" kern="0" cap="none" spc="0" normalizeH="0" baseline="0" noProof="0" dirty="0" smtClean="0">
                <a:ln>
                  <a:noFill/>
                </a:ln>
                <a:solidFill>
                  <a:srgbClr val="000000"/>
                </a:solidFill>
                <a:effectLst/>
                <a:uLnTx/>
                <a:uFillTx/>
                <a:latin typeface="Arial" pitchFamily="34" charset="0"/>
                <a:cs typeface="Arial" pitchFamily="34" charset="0"/>
              </a:rPr>
              <a:t>MAIN BULLETS (Arial, 24-point)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SUB-BULLETS (Arial, 18-point)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Use this template</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for second and subsequent pages within a section/chapter</a:t>
            </a:r>
            <a:endPar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Use bold, black font for titles and bullets</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USAREUR </a:t>
            </a:r>
            <a:r>
              <a:rPr lang="en-US" b="1" kern="0" dirty="0" smtClean="0">
                <a:solidFill>
                  <a:srgbClr val="000000"/>
                </a:solidFill>
                <a:latin typeface="Arial" pitchFamily="34" charset="0"/>
                <a:cs typeface="Arial" pitchFamily="34" charset="0"/>
              </a:rPr>
              <a:t>crest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is in the upper-left corner</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title of the briefing goes in the lower-right corner in Arial,</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lang="en-US" sz="1800" b="1" kern="0" dirty="0" smtClean="0">
                <a:solidFill>
                  <a:srgbClr val="000000"/>
                </a:solidFill>
                <a:latin typeface="Arial" pitchFamily="34" charset="0"/>
                <a:cs typeface="Arial" pitchFamily="34" charset="0"/>
              </a:rPr>
              <a:t>9</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-point, bold, italics</a:t>
            </a:r>
          </a:p>
          <a:p>
            <a:pPr marL="509588" lvl="1" indent="-161925">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date of the briefing also goes in the lower-right corner after the</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briefing title (for example</a:t>
            </a:r>
            <a:r>
              <a:rPr lang="en-US" sz="1800" b="1" kern="0" dirty="0" smtClean="0">
                <a:solidFill>
                  <a:srgbClr val="000000"/>
                </a:solidFill>
                <a:latin typeface="Arial" pitchFamily="34" charset="0"/>
                <a:cs typeface="Arial" pitchFamily="34" charset="0"/>
              </a:rPr>
              <a:t>: As of</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 18</a:t>
            </a:r>
            <a:r>
              <a:rPr lang="en-US" dirty="0" smtClean="0"/>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Jan 18) in Arial, 9-point</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Complete basic information on slides 1, 2, and 3 as required (that is, title at the top of the</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slide, title of briefing at the bottom of the slide, and date of briefing in</a:t>
            </a:r>
            <a:r>
              <a:rPr kumimoji="0" lang="en-US" sz="1800" b="1" i="0" u="none" strike="noStrike" kern="0" cap="none" spc="0" normalizeH="0" noProof="0" dirty="0" smtClean="0">
                <a:ln>
                  <a:noFill/>
                </a:ln>
                <a:solidFill>
                  <a:srgbClr val="000000"/>
                </a:solidFill>
                <a:effectLst/>
                <a:uLnTx/>
                <a:uFillTx/>
                <a:latin typeface="Arial" pitchFamily="34" charset="0"/>
                <a:cs typeface="Arial" pitchFamily="34" charset="0"/>
              </a:rPr>
              <a:t> </a:t>
            </a: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the lower right corner of the slide)</a:t>
            </a:r>
          </a:p>
          <a:p>
            <a:pPr marL="509588" lvl="1" indent="-161925" eaLnBrk="1" fontAlgn="auto" hangingPunct="1">
              <a:spcBef>
                <a:spcPts val="0"/>
              </a:spcBef>
              <a:spcAft>
                <a:spcPts val="0"/>
              </a:spcAft>
              <a:buFont typeface="Arial" pitchFamily="34" charset="0"/>
              <a:buChar char="­"/>
              <a:tabLst>
                <a:tab pos="566738" algn="l"/>
              </a:tabLst>
              <a:defRPr/>
            </a:pPr>
            <a:r>
              <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rPr>
              <a:t>After completing the basic information, copy and paste slide 2 or 3 to create new slides</a:t>
            </a:r>
          </a:p>
          <a:p>
            <a:pPr marL="509588" lvl="1" indent="-161925" eaLnBrk="1" fontAlgn="auto" hangingPunct="1">
              <a:spcBef>
                <a:spcPts val="0"/>
              </a:spcBef>
              <a:spcAft>
                <a:spcPts val="0"/>
              </a:spcAft>
              <a:buFont typeface="Arial" pitchFamily="34" charset="0"/>
              <a:buChar char="­"/>
              <a:tabLst>
                <a:tab pos="566738" algn="l"/>
              </a:tabLst>
              <a:defRPr/>
            </a:pPr>
            <a:endParaRPr lang="en-US" b="1" kern="0" dirty="0" smtClean="0">
              <a:solidFill>
                <a:srgbClr val="000000"/>
              </a:solidFill>
              <a:latin typeface="Arial" pitchFamily="34" charset="0"/>
              <a:cs typeface="Arial" pitchFamily="34" charset="0"/>
            </a:endParaRPr>
          </a:p>
          <a:p>
            <a:pPr marL="509588" lvl="1" indent="-161925" eaLnBrk="1" fontAlgn="auto" hangingPunct="1">
              <a:spcBef>
                <a:spcPts val="0"/>
              </a:spcBef>
              <a:spcAft>
                <a:spcPts val="0"/>
              </a:spcAft>
              <a:buFont typeface="Arial" pitchFamily="34" charset="0"/>
              <a:buChar char="­"/>
              <a:tabLst>
                <a:tab pos="566738" algn="l"/>
              </a:tabLst>
              <a:defRPr/>
            </a:pPr>
            <a:endPar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509588" lvl="1" indent="-161925" eaLnBrk="1" fontAlgn="auto" hangingPunct="1">
              <a:spcBef>
                <a:spcPts val="0"/>
              </a:spcBef>
              <a:spcAft>
                <a:spcPts val="0"/>
              </a:spcAft>
              <a:tabLst>
                <a:tab pos="566738" algn="l"/>
              </a:tabLst>
              <a:defRPr/>
            </a:pPr>
            <a:endParaRPr kumimoji="0" lang="en-US" sz="1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kumimoji="0" lang="en-US"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lang="en-US" b="1" kern="0" dirty="0" smtClean="0">
              <a:solidFill>
                <a:srgbClr val="000000"/>
              </a:solidFill>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kumimoji="0" lang="en-US"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kumimoji="0" lang="en-US" b="1" i="0" u="none" strike="noStrike" kern="0" cap="none" spc="0" normalizeH="0" baseline="0" noProof="0" dirty="0" smtClean="0">
              <a:ln>
                <a:noFill/>
              </a:ln>
              <a:solidFill>
                <a:srgbClr val="000000"/>
              </a:solidFill>
              <a:effectLst/>
              <a:uLnTx/>
              <a:uFillTx/>
              <a:latin typeface="Arial" pitchFamily="34" charset="0"/>
              <a:cs typeface="Arial" pitchFamily="34" charset="0"/>
            </a:endParaRPr>
          </a:p>
          <a:p>
            <a:pPr marL="230188" marR="0" lvl="0" indent="-230188" algn="l" defTabSz="914400" eaLnBrk="1" fontAlgn="auto" latinLnBrk="0" hangingPunct="1">
              <a:lnSpc>
                <a:spcPct val="100000"/>
              </a:lnSpc>
              <a:spcBef>
                <a:spcPts val="0"/>
              </a:spcBef>
              <a:spcAft>
                <a:spcPts val="0"/>
              </a:spcAft>
              <a:buClrTx/>
              <a:buSzTx/>
              <a:buFontTx/>
              <a:buNone/>
              <a:tabLst>
                <a:tab pos="406400" algn="l"/>
              </a:tabLst>
              <a:defRPr/>
            </a:pPr>
            <a:endParaRPr kumimoji="0" lang="en-US"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sp>
        <p:nvSpPr>
          <p:cNvPr id="14" name="Title 1"/>
          <p:cNvSpPr>
            <a:spLocks noGrp="1"/>
          </p:cNvSpPr>
          <p:nvPr>
            <p:ph type="title"/>
          </p:nvPr>
        </p:nvSpPr>
        <p:spPr>
          <a:xfrm>
            <a:off x="533401" y="269557"/>
            <a:ext cx="6324599" cy="429435"/>
          </a:xfrm>
        </p:spPr>
        <p:txBody>
          <a:bodyPr>
            <a:noAutofit/>
          </a:bodyPr>
          <a:lstStyle/>
          <a:p>
            <a:r>
              <a:rPr lang="en-US" sz="3200" b="1" dirty="0" smtClean="0">
                <a:latin typeface="Arial" pitchFamily="34" charset="0"/>
                <a:cs typeface="Arial" pitchFamily="34" charset="0"/>
              </a:rPr>
              <a:t>Title (Arial, 32-point)</a:t>
            </a:r>
            <a:endParaRPr lang="en-US" sz="3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363</Words>
  <Application>Microsoft Office PowerPoint</Application>
  <PresentationFormat>On-screen Show (4:3)</PresentationFormat>
  <Paragraphs>36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Title (Arial, 32-point)</vt:lpstr>
      <vt:lpstr>Title (Arial, 32-point)</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USAREUR Slide-Book Cover-Unclas</dc:title>
  <dc:creator>United States Army</dc:creator>
  <cp:keywords>USAREUR, PowerPoint template, book cover, unclassified</cp:keywords>
  <dc:description>The most current version of this template is posted to the AEPUBS website and the current master PPTX file is maintained by Document Management Branch (DMB), Office of KM, OCoS, HQ USAREUR for HQ USAREUR.</dc:description>
  <cp:lastModifiedBy>Rangnick, Kai-Michael Mr DEU</cp:lastModifiedBy>
  <cp:revision>34</cp:revision>
  <dcterms:created xsi:type="dcterms:W3CDTF">2011-07-08T14:18:37Z</dcterms:created>
  <dcterms:modified xsi:type="dcterms:W3CDTF">2020-10-05T06:43:40Z</dcterms:modified>
</cp:coreProperties>
</file>