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06" r:id="rId5"/>
    <p:sldId id="305" r:id="rId6"/>
    <p:sldId id="307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D530"/>
    <a:srgbClr val="0066FF"/>
    <a:srgbClr val="0000FF"/>
    <a:srgbClr val="000000"/>
    <a:srgbClr val="00CC00"/>
    <a:srgbClr val="006600"/>
    <a:srgbClr val="008000"/>
    <a:srgbClr val="000066"/>
    <a:srgbClr val="FFC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 autoAdjust="0"/>
    <p:restoredTop sz="99062" autoAdjust="0"/>
  </p:normalViewPr>
  <p:slideViewPr>
    <p:cSldViewPr>
      <p:cViewPr varScale="1">
        <p:scale>
          <a:sx n="102" d="100"/>
          <a:sy n="102" d="100"/>
        </p:scale>
        <p:origin x="1494" y="96"/>
      </p:cViewPr>
      <p:guideLst>
        <p:guide orient="horz" pos="5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1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43099-33A4-459A-8370-01ADAB485575}" type="datetimeFigureOut">
              <a:rPr lang="en-US" smtClean="0"/>
              <a:pPr/>
              <a:t>2022-11-10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7519F-98F3-4CF2-9452-3FBB2D2CB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83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defTabSz="930926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48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defTabSz="930926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97" y="4416267"/>
            <a:ext cx="5141807" cy="418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946"/>
            <a:ext cx="303805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defTabSz="930926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48" y="8830946"/>
            <a:ext cx="303805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defTabSz="930926">
              <a:defRPr sz="1200">
                <a:latin typeface="Arial" charset="0"/>
              </a:defRPr>
            </a:lvl1pPr>
          </a:lstStyle>
          <a:p>
            <a:fld id="{C58D76E4-CCF0-4814-93FE-BA0A7508E4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28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76E4-CCF0-4814-93FE-BA0A7508E4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11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76E4-CCF0-4814-93FE-BA0A7508E4C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2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19218"/>
            <a:ext cx="7772400" cy="49244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1" y="304800"/>
            <a:ext cx="8610600" cy="49244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641080" y="6583680"/>
            <a:ext cx="457200" cy="2286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fld id="{9FA9DD59-F2BD-4CB9-BE06-27D1CB37804D}" type="slidenum">
              <a:rPr lang="en-US" sz="9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"/>
          <p:cNvSpPr txBox="1">
            <a:spLocks noChangeArrowheads="1"/>
          </p:cNvSpPr>
          <p:nvPr userDrawn="1"/>
        </p:nvSpPr>
        <p:spPr bwMode="gray">
          <a:xfrm>
            <a:off x="365760" y="6581001"/>
            <a:ext cx="14622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1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Stronger Together!</a:t>
            </a:r>
            <a:endParaRPr lang="en-US" sz="11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904875" y="228600"/>
            <a:ext cx="733425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308681" name="Text Box 9"/>
          <p:cNvSpPr txBox="1">
            <a:spLocks noChangeArrowheads="1"/>
          </p:cNvSpPr>
          <p:nvPr/>
        </p:nvSpPr>
        <p:spPr bwMode="gray">
          <a:xfrm>
            <a:off x="7398000" y="6581001"/>
            <a:ext cx="1574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 eaLnBrk="1" hangingPunct="1">
              <a:defRPr/>
            </a:pP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of: 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 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 bwMode="auto">
          <a:xfrm>
            <a:off x="914400" y="838200"/>
            <a:ext cx="73152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 userDrawn="1"/>
        </p:nvCxnSpPr>
        <p:spPr bwMode="auto">
          <a:xfrm>
            <a:off x="1066800" y="914400"/>
            <a:ext cx="7315200" cy="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 userDrawn="1"/>
        </p:nvSpPr>
        <p:spPr>
          <a:xfrm>
            <a:off x="3911402" y="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9900"/>
                </a:solidFill>
                <a:latin typeface="+mn-lt"/>
              </a:rPr>
              <a:t>UNCLASSIFIED</a:t>
            </a:r>
            <a:endParaRPr lang="en-US" sz="12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3904488" y="6583680"/>
            <a:ext cx="1335024" cy="274320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r>
              <a:rPr lang="en-US" sz="1200" b="1" dirty="0" smtClean="0">
                <a:solidFill>
                  <a:srgbClr val="009900"/>
                </a:solidFill>
                <a:latin typeface="+mn-lt"/>
              </a:rPr>
              <a:t>UNCLASSIFIED</a:t>
            </a:r>
            <a:endParaRPr lang="en-US" sz="1200" b="1" dirty="0">
              <a:solidFill>
                <a:srgbClr val="009900"/>
              </a:solidFill>
              <a:latin typeface="+mn-lt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914400" y="6553200"/>
            <a:ext cx="73152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1066800" y="6477000"/>
            <a:ext cx="7315200" cy="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 Box 9"/>
          <p:cNvSpPr txBox="1">
            <a:spLocks noChangeArrowheads="1"/>
          </p:cNvSpPr>
          <p:nvPr userDrawn="1"/>
        </p:nvSpPr>
        <p:spPr bwMode="gray">
          <a:xfrm>
            <a:off x="5239512" y="6581001"/>
            <a:ext cx="24688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ctr" eaLnBrk="1" hangingPunct="1">
              <a:defRPr/>
            </a:pP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Rank (if mil) and Name / Command or </a:t>
            </a:r>
            <a:r>
              <a:rPr lang="en-US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Office</a:t>
            </a:r>
          </a:p>
          <a:p>
            <a:pPr algn="ctr" eaLnBrk="1" hangingPunct="1">
              <a:defRPr/>
            </a:pPr>
            <a:r>
              <a:rPr lang="en-US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Military telephone number / E-mail address</a:t>
            </a:r>
            <a:endParaRPr lang="en-US" sz="9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4572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90000"/>
        <a:buFont typeface="Wingdings" pitchFamily="2" charset="2"/>
        <a:buChar char="è"/>
        <a:defRPr sz="2800" b="1">
          <a:solidFill>
            <a:srgbClr val="66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400" b="1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000" b="1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492443"/>
          </a:xfrm>
          <a:noFill/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Title of th</a:t>
            </a:r>
            <a:r>
              <a:rPr lang="en-US" dirty="0" smtClean="0"/>
              <a:t>e </a:t>
            </a:r>
            <a:r>
              <a:rPr lang="en-US" dirty="0" smtClean="0">
                <a:solidFill>
                  <a:schemeClr val="tx1"/>
                </a:solidFill>
              </a:rPr>
              <a:t>Briefing (Arial, 32-point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552982"/>
            <a:ext cx="6400800" cy="17526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NOTE: Update the action officer contact information and the “As of:” date of the briefing.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gray">
          <a:xfrm>
            <a:off x="685800" y="278892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sz="2400" kern="0" dirty="0" smtClean="0"/>
              <a:t>Subtitle of Briefing, if required (Arial, 24-point)</a:t>
            </a:r>
            <a:endParaRPr lang="en-US" sz="2400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12738" y="1447800"/>
            <a:ext cx="8518525" cy="4708981"/>
          </a:xfrm>
          <a:prstGeom prst="rect">
            <a:avLst/>
          </a:prstGeom>
          <a:noFill/>
          <a:ln w="476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MAIN BULLETS (Arial, 24-point)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SUB-BULLETS (Arial, 18-point)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Use bold, black font for titles, subtitles, and bullets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Any sub-sub-bullets should be no smaller than Arial, 16-point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USAREUR logo is in the upper-left corner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Update the footer in the “</a:t>
            </a:r>
            <a:r>
              <a:rPr lang="en-US" sz="1800" b="1" i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Slide Master”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with all of the following: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action officer contact information on the middle-right (for example, Mr. Smith, RDD, ODCS, G3/5/7, Mil: </a:t>
            </a: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537-1234, joe.smith.civ@mail.mil) </a:t>
            </a: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Arial, 9-point, italic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“As of: date” with the applicable date (for example, 2 Apr 16) in Arial, 9-point, bold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slide page-number is included automatically in the footer starting on slide 2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After updating the slide-master information and closing the slide-master view, copy </a:t>
            </a:r>
            <a:r>
              <a:rPr lang="en-US" sz="18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slide 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and paste to create new, blank formatted-slides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endParaRPr lang="en-US" sz="1800" b="1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/>
            </a:pPr>
            <a:r>
              <a:rPr lang="en-US" sz="1600" b="1" strike="sngStrike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04800"/>
            <a:ext cx="8610600" cy="492443"/>
          </a:xfrm>
        </p:spPr>
        <p:txBody>
          <a:bodyPr/>
          <a:lstStyle/>
          <a:p>
            <a:r>
              <a:rPr lang="en-US" dirty="0" smtClean="0"/>
              <a:t>Title (Arial, 32-point)</a:t>
            </a:r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SUBTITLE (Arial, 28-point)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(Arial, 32-point)</a:t>
            </a:r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SUBTITLE (Arial, 28-point)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12738" y="1447800"/>
            <a:ext cx="8518525" cy="4708981"/>
          </a:xfrm>
          <a:prstGeom prst="rect">
            <a:avLst/>
          </a:prstGeom>
          <a:noFill/>
          <a:ln w="476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MAIN BULLETS (Arial, 24-point)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SUB-BULLETS (Arial, 18-point)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Use bold, black font for titles, subtitles, and bullets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Any sub-sub-bullets should be no smaller than Arial, 16-point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USAREUR logo is in the upper-left corner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Update the footer in the “</a:t>
            </a:r>
            <a:r>
              <a:rPr lang="en-US" sz="1800" b="1" i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Slide Master”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with all of the following: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action officer contact information on the middle-right (for example, Mr. Smith, RDD, ODCS, G3/5/7, Mil: </a:t>
            </a: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537-1234, joe.smith.civ@mail.mil) </a:t>
            </a: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Arial, 9-point, italic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“As of: date” with the applicable date (for example, 2 Apr 16) in Arial, 9-point, bold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slide page-number is included automatically in the footer starting on slide 2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After updating the slide-master information and closing the slide-master view, copy </a:t>
            </a:r>
            <a:r>
              <a:rPr lang="en-US" sz="18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slide 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and paste to create new, blank formatted-slides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endParaRPr lang="en-US" sz="1800" b="1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/>
            </a:pPr>
            <a:r>
              <a:rPr lang="en-US" sz="1600" b="1" strike="sngStrike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2003 03 CG Unclassified Master">
  <a:themeElements>
    <a:clrScheme name="1_2003 03 CG Unclassified Master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1_2003 03 CG Unclassifie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 w="47625">
          <a:noFill/>
          <a:miter lim="800000"/>
          <a:headEnd/>
          <a:tailEnd/>
        </a:ln>
      </a:spPr>
      <a:bodyPr wrap="square">
        <a:spAutoFit/>
      </a:bodyPr>
      <a:lstStyle>
        <a:defPPr marL="228600" indent="-228600" eaLnBrk="1" fontAlgn="auto" hangingPunct="1">
          <a:spcBef>
            <a:spcPts val="0"/>
          </a:spcBef>
          <a:spcAft>
            <a:spcPts val="0"/>
          </a:spcAft>
          <a:buFont typeface="Arial" pitchFamily="34" charset="0"/>
          <a:buChar char="•"/>
          <a:tabLst>
            <a:tab pos="171450" algn="l"/>
          </a:tabLst>
          <a:defRPr b="1" kern="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1_2003 03 CG Unclassifie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3 03 CG Unclassified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2003 03 CG Unclassified Master 4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EA2EBD04DBBB4FB88F764D195C892E" ma:contentTypeVersion="0" ma:contentTypeDescription="Create a new document." ma:contentTypeScope="" ma:versionID="0c3953da92e1b18d43002514a69c7ea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178C5E5-D602-4575-84D4-FCAAEA7EC1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109787-12B4-4088-9B91-AF153D9C1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6270507-A1DB-4070-89AF-BC587E4C84E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6760</TotalTime>
  <Words>373</Words>
  <Application>Microsoft Office PowerPoint</Application>
  <PresentationFormat>On-screen Show (4:3)</PresentationFormat>
  <Paragraphs>35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Garamond</vt:lpstr>
      <vt:lpstr>Wingdings</vt:lpstr>
      <vt:lpstr>1_2003 03 CG Unclassified Master</vt:lpstr>
      <vt:lpstr>Title of the Briefing (Arial, 32-point)</vt:lpstr>
      <vt:lpstr>Title (Arial, 32-point)</vt:lpstr>
      <vt:lpstr>Title (Arial, 32-point)</vt:lpstr>
    </vt:vector>
  </TitlesOfParts>
  <Company>Hilferty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USMA BRANDING</dc:title>
  <dc:creator>Bryan Hilferty</dc:creator>
  <cp:keywords>Branding</cp:keywords>
  <cp:lastModifiedBy>Rangnick, Kai-Michael Mr DEU</cp:lastModifiedBy>
  <cp:revision>501</cp:revision>
  <cp:lastPrinted>2016-07-14T11:09:13Z</cp:lastPrinted>
  <dcterms:created xsi:type="dcterms:W3CDTF">2007-08-10T01:37:11Z</dcterms:created>
  <dcterms:modified xsi:type="dcterms:W3CDTF">2022-11-10T11:10:43Z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0x01010063EA2EBD04DBBB4FB88F764D195C892E</vt:lpwstr>
  </property>
</Properties>
</file>