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theme/themeOverride1.xml" ContentType="application/vnd.openxmlformats-officedocument.themeOverr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60" r:id="rId4"/>
  </p:sldMasterIdLst>
  <p:notesMasterIdLst>
    <p:notesMasterId r:id="rId8"/>
  </p:notesMasterIdLst>
  <p:handoutMasterIdLst>
    <p:handoutMasterId r:id="rId9"/>
  </p:handoutMasterIdLst>
  <p:sldIdLst>
    <p:sldId id="306" r:id="rId5"/>
    <p:sldId id="305" r:id="rId6"/>
    <p:sldId id="307" r:id="rId7"/>
  </p:sldIdLst>
  <p:sldSz cx="9144000" cy="6858000" type="screen4x3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Garamond" pitchFamily="18" charset="0"/>
        <a:ea typeface="ＭＳ Ｐゴシック" pitchFamily="16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Garamond" pitchFamily="18" charset="0"/>
        <a:ea typeface="ＭＳ Ｐゴシック" pitchFamily="16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Garamond" pitchFamily="18" charset="0"/>
        <a:ea typeface="ＭＳ Ｐゴシック" pitchFamily="16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Garamond" pitchFamily="18" charset="0"/>
        <a:ea typeface="ＭＳ Ｐゴシック" pitchFamily="16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Garamond" pitchFamily="18" charset="0"/>
        <a:ea typeface="ＭＳ Ｐゴシック" pitchFamily="16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Garamond" pitchFamily="18" charset="0"/>
        <a:ea typeface="ＭＳ Ｐゴシック" pitchFamily="16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Garamond" pitchFamily="18" charset="0"/>
        <a:ea typeface="ＭＳ Ｐゴシック" pitchFamily="16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Garamond" pitchFamily="18" charset="0"/>
        <a:ea typeface="ＭＳ Ｐゴシック" pitchFamily="16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Garamond" pitchFamily="18" charset="0"/>
        <a:ea typeface="ＭＳ Ｐゴシック" pitchFamily="16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528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0080"/>
    <a:srgbClr val="009900"/>
    <a:srgbClr val="FFD530"/>
    <a:srgbClr val="0066FF"/>
    <a:srgbClr val="0000FF"/>
    <a:srgbClr val="000000"/>
    <a:srgbClr val="00CC00"/>
    <a:srgbClr val="006600"/>
    <a:srgbClr val="008000"/>
    <a:srgbClr val="00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303" autoAdjust="0"/>
    <p:restoredTop sz="99062" autoAdjust="0"/>
  </p:normalViewPr>
  <p:slideViewPr>
    <p:cSldViewPr>
      <p:cViewPr varScale="1">
        <p:scale>
          <a:sx n="102" d="100"/>
          <a:sy n="102" d="100"/>
        </p:scale>
        <p:origin x="1494" y="108"/>
      </p:cViewPr>
      <p:guideLst>
        <p:guide orient="horz" pos="528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862"/>
    </p:cViewPr>
  </p:sorterViewPr>
  <p:notesViewPr>
    <p:cSldViewPr>
      <p:cViewPr varScale="1">
        <p:scale>
          <a:sx n="87" d="100"/>
          <a:sy n="87" d="100"/>
        </p:scale>
        <p:origin x="-3816" y="-96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C43099-33A4-459A-8370-01ADAB485575}" type="datetimeFigureOut">
              <a:rPr lang="en-US" smtClean="0"/>
              <a:pPr/>
              <a:t>2022-11-10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E7519F-98F3-4CF2-9452-3FBB2D2CBE3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065700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052" cy="4654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69" tIns="46585" rIns="93169" bIns="46585" numCol="1" anchor="t" anchorCtr="0" compatLnSpc="1">
            <a:prstTxWarp prst="textNoShape">
              <a:avLst/>
            </a:prstTxWarp>
          </a:bodyPr>
          <a:lstStyle>
            <a:lvl1pPr defTabSz="930926"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2348" y="0"/>
            <a:ext cx="3038052" cy="4654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69" tIns="46585" rIns="93169" bIns="46585" numCol="1" anchor="t" anchorCtr="0" compatLnSpc="1">
            <a:prstTxWarp prst="textNoShape">
              <a:avLst/>
            </a:prstTxWarp>
          </a:bodyPr>
          <a:lstStyle>
            <a:lvl1pPr algn="r" defTabSz="930926"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4297" y="4416267"/>
            <a:ext cx="5141807" cy="41827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69" tIns="46585" rIns="93169" bIns="4658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0946"/>
            <a:ext cx="3038052" cy="465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69" tIns="46585" rIns="93169" bIns="46585" numCol="1" anchor="b" anchorCtr="0" compatLnSpc="1">
            <a:prstTxWarp prst="textNoShape">
              <a:avLst/>
            </a:prstTxWarp>
          </a:bodyPr>
          <a:lstStyle>
            <a:lvl1pPr defTabSz="930926"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2348" y="8830946"/>
            <a:ext cx="3038052" cy="465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69" tIns="46585" rIns="93169" bIns="46585" numCol="1" anchor="b" anchorCtr="0" compatLnSpc="1">
            <a:prstTxWarp prst="textNoShape">
              <a:avLst/>
            </a:prstTxWarp>
          </a:bodyPr>
          <a:lstStyle>
            <a:lvl1pPr algn="r" defTabSz="930926">
              <a:defRPr sz="1200">
                <a:latin typeface="Arial" charset="0"/>
              </a:defRPr>
            </a:lvl1pPr>
          </a:lstStyle>
          <a:p>
            <a:fld id="{C58D76E4-CCF0-4814-93FE-BA0A7508E4C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68353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6" charset="-128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6" charset="-128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6" charset="-128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6" charset="-128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6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1100" y="696913"/>
            <a:ext cx="46482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8D76E4-CCF0-4814-93FE-BA0A7508E4C4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49558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1100" y="696913"/>
            <a:ext cx="46482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8D76E4-CCF0-4814-93FE-BA0A7508E4C4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54022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619218"/>
            <a:ext cx="7772400" cy="492443"/>
          </a:xfr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/>
          <a:lstStyle>
            <a:lvl1pPr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buClrTx/>
              <a:buFont typeface="Arial" pitchFamily="34" charset="0"/>
              <a:buChar char="−"/>
              <a:defRPr sz="1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buClrTx/>
              <a:buFont typeface="Arial" pitchFamily="34" charset="0"/>
              <a:buChar char="−"/>
              <a:defRPr sz="1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buClrTx/>
              <a:buFont typeface="Arial" pitchFamily="34" charset="0"/>
              <a:buChar char="−"/>
              <a:defRPr sz="1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buClrTx/>
              <a:buFont typeface="Arial" pitchFamily="34" charset="0"/>
              <a:buChar char="−"/>
              <a:defRPr sz="1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533401" y="304800"/>
            <a:ext cx="8610600" cy="492443"/>
          </a:xfr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7" name="TextBox 6"/>
          <p:cNvSpPr txBox="1"/>
          <p:nvPr userDrawn="1"/>
        </p:nvSpPr>
        <p:spPr>
          <a:xfrm>
            <a:off x="8641080" y="6583680"/>
            <a:ext cx="457200" cy="228600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r"/>
            <a:fld id="{9FA9DD59-F2BD-4CB9-BE06-27D1CB37804D}" type="slidenum">
              <a:rPr lang="en-US" sz="900" smtClean="0">
                <a:latin typeface="Arial" pitchFamily="34" charset="0"/>
                <a:cs typeface="Arial" pitchFamily="34" charset="0"/>
              </a:rPr>
              <a:pPr algn="r"/>
              <a:t>‹#›</a:t>
            </a:fld>
            <a:endParaRPr lang="en-US" sz="9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xt Box 9"/>
          <p:cNvSpPr txBox="1">
            <a:spLocks noChangeArrowheads="1"/>
          </p:cNvSpPr>
          <p:nvPr userDrawn="1"/>
        </p:nvSpPr>
        <p:spPr bwMode="gray">
          <a:xfrm>
            <a:off x="5239512" y="6581001"/>
            <a:ext cx="246888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tIns="0" bIns="0">
            <a:spAutoFit/>
          </a:bodyPr>
          <a:lstStyle/>
          <a:p>
            <a:pPr algn="ctr" eaLnBrk="1" hangingPunct="1">
              <a:defRPr/>
            </a:pPr>
            <a:r>
              <a:rPr lang="en-US" sz="900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Rank (if mil) and Name / Command or </a:t>
            </a:r>
            <a:r>
              <a:rPr lang="en-US" sz="900" i="1" baseline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Office</a:t>
            </a:r>
          </a:p>
          <a:p>
            <a:pPr algn="ctr" eaLnBrk="1" hangingPunct="1">
              <a:defRPr/>
            </a:pPr>
            <a:r>
              <a:rPr lang="en-US" sz="900" i="1" baseline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Military telephone number / E-mail address</a:t>
            </a:r>
            <a:endParaRPr lang="en-US" sz="900" i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title"/>
          </p:nvPr>
        </p:nvSpPr>
        <p:spPr bwMode="gray">
          <a:xfrm>
            <a:off x="904875" y="228600"/>
            <a:ext cx="7334251" cy="492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cxnSp>
        <p:nvCxnSpPr>
          <p:cNvPr id="12" name="Straight Connector 11"/>
          <p:cNvCxnSpPr/>
          <p:nvPr userDrawn="1"/>
        </p:nvCxnSpPr>
        <p:spPr bwMode="auto">
          <a:xfrm>
            <a:off x="914400" y="838200"/>
            <a:ext cx="7315200" cy="0"/>
          </a:xfrm>
          <a:prstGeom prst="line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6" name="Straight Connector 15"/>
          <p:cNvCxnSpPr/>
          <p:nvPr userDrawn="1"/>
        </p:nvCxnSpPr>
        <p:spPr bwMode="auto">
          <a:xfrm>
            <a:off x="1066800" y="914400"/>
            <a:ext cx="7315200" cy="0"/>
          </a:xfrm>
          <a:prstGeom prst="line">
            <a:avLst/>
          </a:prstGeom>
          <a:noFill/>
          <a:ln w="25400" cap="flat" cmpd="sng" algn="ctr">
            <a:solidFill>
              <a:srgbClr val="FFC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7" name="TextBox 16"/>
          <p:cNvSpPr txBox="1"/>
          <p:nvPr userDrawn="1"/>
        </p:nvSpPr>
        <p:spPr>
          <a:xfrm>
            <a:off x="4351438" y="0"/>
            <a:ext cx="4491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solidFill>
                  <a:srgbClr val="800080"/>
                </a:solidFill>
                <a:latin typeface="+mn-lt"/>
              </a:rPr>
              <a:t>CUI</a:t>
            </a:r>
            <a:endParaRPr lang="en-US" sz="1200" b="1" dirty="0">
              <a:solidFill>
                <a:srgbClr val="800080"/>
              </a:solidFill>
              <a:latin typeface="+mn-lt"/>
            </a:endParaRPr>
          </a:p>
        </p:txBody>
      </p:sp>
      <p:cxnSp>
        <p:nvCxnSpPr>
          <p:cNvPr id="19" name="Straight Connector 18"/>
          <p:cNvCxnSpPr/>
          <p:nvPr userDrawn="1"/>
        </p:nvCxnSpPr>
        <p:spPr bwMode="auto">
          <a:xfrm>
            <a:off x="914400" y="6553200"/>
            <a:ext cx="7315200" cy="0"/>
          </a:xfrm>
          <a:prstGeom prst="line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Straight Connector 19"/>
          <p:cNvCxnSpPr/>
          <p:nvPr userDrawn="1"/>
        </p:nvCxnSpPr>
        <p:spPr bwMode="auto">
          <a:xfrm>
            <a:off x="1066800" y="6477000"/>
            <a:ext cx="7315200" cy="0"/>
          </a:xfrm>
          <a:prstGeom prst="line">
            <a:avLst/>
          </a:prstGeom>
          <a:noFill/>
          <a:ln w="25400" cap="flat" cmpd="sng" algn="ctr">
            <a:solidFill>
              <a:srgbClr val="FFC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5" name="Text Box 5"/>
          <p:cNvSpPr txBox="1">
            <a:spLocks noChangeArrowheads="1"/>
          </p:cNvSpPr>
          <p:nvPr userDrawn="1"/>
        </p:nvSpPr>
        <p:spPr bwMode="gray">
          <a:xfrm>
            <a:off x="365760" y="6581001"/>
            <a:ext cx="1462259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n-US" sz="1100" b="1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Stronger Together!</a:t>
            </a:r>
            <a:endParaRPr lang="en-US" sz="1100" i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Text Box 9"/>
          <p:cNvSpPr txBox="1">
            <a:spLocks noChangeArrowheads="1"/>
          </p:cNvSpPr>
          <p:nvPr userDrawn="1"/>
        </p:nvSpPr>
        <p:spPr bwMode="gray">
          <a:xfrm>
            <a:off x="7398000" y="6581001"/>
            <a:ext cx="1574800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rIns="0">
            <a:spAutoFit/>
          </a:bodyPr>
          <a:lstStyle/>
          <a:p>
            <a:pPr algn="ctr" eaLnBrk="1" hangingPunct="1">
              <a:defRPr/>
            </a:pPr>
            <a:r>
              <a:rPr lang="en-US" sz="9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As of: </a:t>
            </a:r>
            <a:r>
              <a:rPr lang="en-US" sz="9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 </a:t>
            </a:r>
            <a:r>
              <a:rPr lang="en-US" sz="9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Jan </a:t>
            </a:r>
            <a:r>
              <a:rPr lang="en-US" sz="9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23</a:t>
            </a:r>
            <a:endParaRPr lang="en-US" sz="9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TextBox 10"/>
          <p:cNvSpPr txBox="1"/>
          <p:nvPr userDrawn="1"/>
        </p:nvSpPr>
        <p:spPr>
          <a:xfrm>
            <a:off x="4351438" y="6581001"/>
            <a:ext cx="4491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solidFill>
                  <a:srgbClr val="800080"/>
                </a:solidFill>
                <a:latin typeface="+mn-lt"/>
              </a:rPr>
              <a:t>CUI</a:t>
            </a:r>
            <a:endParaRPr lang="en-US" sz="1200" b="1" dirty="0">
              <a:solidFill>
                <a:srgbClr val="800080"/>
              </a:solidFill>
              <a:latin typeface="+mn-lt"/>
            </a:endParaRPr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" y="45720"/>
            <a:ext cx="914400" cy="9144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transition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+mj-lt"/>
          <a:ea typeface="+mj-ea"/>
          <a:cs typeface="+mj-cs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</a:defRPr>
      </a:lvl5pPr>
      <a:lvl6pPr marL="457200" algn="r" rtl="0" fontAlgn="base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</a:defRPr>
      </a:lvl6pPr>
      <a:lvl7pPr marL="914400" algn="r" rtl="0" fontAlgn="base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</a:defRPr>
      </a:lvl7pPr>
      <a:lvl8pPr marL="1371600" algn="r" rtl="0" fontAlgn="base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</a:defRPr>
      </a:lvl8pPr>
      <a:lvl9pPr marL="1828800" algn="r" rtl="0" fontAlgn="base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10000"/>
        <a:buFont typeface="Wingdings" pitchFamily="2" charset="2"/>
        <a:buChar char="ü"/>
        <a:defRPr sz="28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663300"/>
        </a:buClr>
        <a:buSzPct val="90000"/>
        <a:buFont typeface="Wingdings" pitchFamily="2" charset="2"/>
        <a:buChar char="è"/>
        <a:defRPr sz="2800" b="1">
          <a:solidFill>
            <a:srgbClr val="663300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SzPct val="65000"/>
        <a:buFont typeface="Wingdings" pitchFamily="2" charset="2"/>
        <a:buChar char="u"/>
        <a:defRPr sz="2400" b="1">
          <a:solidFill>
            <a:srgbClr val="006600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SzPct val="65000"/>
        <a:buFont typeface="Wingdings" pitchFamily="2" charset="2"/>
        <a:buChar char="u"/>
        <a:defRPr sz="2000" b="1">
          <a:solidFill>
            <a:srgbClr val="006600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SzPct val="60000"/>
        <a:buFont typeface="Wingdings" pitchFamily="2" charset="2"/>
        <a:buChar char="£"/>
        <a:defRPr sz="2000" b="1">
          <a:solidFill>
            <a:srgbClr val="006600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SzPct val="60000"/>
        <a:buFont typeface="Wingdings" pitchFamily="2" charset="2"/>
        <a:buChar char="£"/>
        <a:defRPr sz="2000" b="1">
          <a:solidFill>
            <a:srgbClr val="006600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SzPct val="60000"/>
        <a:buFont typeface="Wingdings" pitchFamily="2" charset="2"/>
        <a:buChar char="£"/>
        <a:defRPr sz="2000" b="1">
          <a:solidFill>
            <a:srgbClr val="006600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SzPct val="60000"/>
        <a:buFont typeface="Wingdings" pitchFamily="2" charset="2"/>
        <a:buChar char="£"/>
        <a:defRPr sz="2000" b="1">
          <a:solidFill>
            <a:srgbClr val="006600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SzPct val="60000"/>
        <a:buFont typeface="Wingdings" pitchFamily="2" charset="2"/>
        <a:buChar char="£"/>
        <a:defRPr sz="2000" b="1">
          <a:solidFill>
            <a:srgbClr val="006600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noFill/>
        </p:spPr>
        <p:txBody>
          <a:bodyPr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Title of th</a:t>
            </a:r>
            <a:r>
              <a:rPr lang="en-US" dirty="0" smtClean="0"/>
              <a:t>e </a:t>
            </a:r>
            <a:r>
              <a:rPr lang="en-US" dirty="0" smtClean="0">
                <a:solidFill>
                  <a:schemeClr val="tx1"/>
                </a:solidFill>
              </a:rPr>
              <a:t>Briefing (Arial, 32-point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8" name="Subtitle 5"/>
          <p:cNvSpPr>
            <a:spLocks noGrp="1"/>
          </p:cNvSpPr>
          <p:nvPr>
            <p:ph type="subTitle" idx="1"/>
          </p:nvPr>
        </p:nvSpPr>
        <p:spPr>
          <a:noFill/>
        </p:spPr>
        <p:txBody>
          <a:bodyPr>
            <a:normAutofit/>
          </a:bodyPr>
          <a:lstStyle/>
          <a:p>
            <a:r>
              <a:rPr lang="en-US" dirty="0" smtClean="0"/>
              <a:t>NOTE: Update the action officer contact information and the “As of:” date of the briefing.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5455920" y="5553670"/>
            <a:ext cx="2926080" cy="92333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200" dirty="0" smtClean="0">
                <a:latin typeface="+mn-lt"/>
              </a:rPr>
              <a:t>Controlled by: XXX</a:t>
            </a:r>
          </a:p>
          <a:p>
            <a:r>
              <a:rPr lang="en-US" sz="1200" dirty="0" smtClean="0">
                <a:latin typeface="+mn-lt"/>
              </a:rPr>
              <a:t>Controlled </a:t>
            </a:r>
            <a:r>
              <a:rPr lang="en-US" sz="1200" dirty="0">
                <a:latin typeface="+mn-lt"/>
              </a:rPr>
              <a:t>by: </a:t>
            </a:r>
            <a:r>
              <a:rPr lang="en-US" sz="1200" dirty="0" smtClean="0">
                <a:latin typeface="+mn-lt"/>
              </a:rPr>
              <a:t>XXX</a:t>
            </a:r>
            <a:endParaRPr lang="en-US" sz="1200" dirty="0">
              <a:latin typeface="+mn-lt"/>
            </a:endParaRPr>
          </a:p>
          <a:p>
            <a:r>
              <a:rPr lang="en-US" sz="1200" dirty="0">
                <a:latin typeface="+mn-lt"/>
              </a:rPr>
              <a:t>CUI Categories: </a:t>
            </a:r>
            <a:r>
              <a:rPr lang="en-US" sz="1200" dirty="0" smtClean="0">
                <a:latin typeface="+mn-lt"/>
              </a:rPr>
              <a:t>XXX</a:t>
            </a:r>
            <a:endParaRPr lang="en-US" sz="1200" dirty="0">
              <a:latin typeface="+mn-lt"/>
            </a:endParaRPr>
          </a:p>
          <a:p>
            <a:r>
              <a:rPr lang="en-US" sz="1200" dirty="0">
                <a:latin typeface="+mn-lt"/>
              </a:rPr>
              <a:t>Limited Dissemination Control: </a:t>
            </a:r>
            <a:r>
              <a:rPr lang="en-US" sz="1200" dirty="0" smtClean="0">
                <a:latin typeface="+mn-lt"/>
              </a:rPr>
              <a:t>XXX</a:t>
            </a:r>
            <a:endParaRPr lang="en-US" sz="1200" dirty="0">
              <a:latin typeface="+mn-lt"/>
            </a:endParaRPr>
          </a:p>
          <a:p>
            <a:r>
              <a:rPr lang="en-US" sz="1200" dirty="0">
                <a:latin typeface="+mn-lt"/>
              </a:rPr>
              <a:t>POC: </a:t>
            </a:r>
            <a:r>
              <a:rPr lang="en-US" sz="1200" dirty="0" smtClean="0">
                <a:latin typeface="+mn-lt"/>
              </a:rPr>
              <a:t>XXX</a:t>
            </a:r>
            <a:endParaRPr lang="en-US" sz="1200" dirty="0">
              <a:latin typeface="+mn-lt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6"/>
          <p:cNvSpPr txBox="1">
            <a:spLocks noChangeArrowheads="1"/>
          </p:cNvSpPr>
          <p:nvPr/>
        </p:nvSpPr>
        <p:spPr bwMode="auto">
          <a:xfrm>
            <a:off x="312738" y="1447800"/>
            <a:ext cx="8518525" cy="4708981"/>
          </a:xfrm>
          <a:prstGeom prst="rect">
            <a:avLst/>
          </a:prstGeom>
          <a:noFill/>
          <a:ln w="476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28600" lvl="0" indent="-228600" eaLnBrk="1" fontAlgn="auto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tabLst>
                <a:tab pos="171450" algn="l"/>
              </a:tabLst>
              <a:defRPr/>
            </a:pPr>
            <a:r>
              <a:rPr lang="en-US" b="1" kern="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MAIN BULLETS (Arial, 24-point)</a:t>
            </a:r>
          </a:p>
          <a:p>
            <a:pPr marL="461963" lvl="0" indent="-228600" eaLnBrk="1" fontAlgn="auto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Char char="­"/>
              <a:defRPr/>
            </a:pPr>
            <a:r>
              <a:rPr lang="en-US" sz="1800" b="1" kern="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SUB-BULLETS (Arial, 18-point)</a:t>
            </a:r>
          </a:p>
          <a:p>
            <a:pPr marL="461963" lvl="0" indent="-228600" eaLnBrk="1" fontAlgn="auto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Char char="­"/>
              <a:defRPr/>
            </a:pPr>
            <a:r>
              <a:rPr lang="en-US" sz="1800" b="1" kern="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Use bold, black font for titles, subtitles, and bullets</a:t>
            </a:r>
          </a:p>
          <a:p>
            <a:pPr marL="919163" lvl="1" indent="-228600" eaLnBrk="1" fontAlgn="auto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Char char="­"/>
              <a:defRPr/>
            </a:pPr>
            <a:r>
              <a:rPr lang="en-US" sz="1600" b="1" kern="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Any sub-sub-bullets should be no smaller than Arial, 16-point</a:t>
            </a:r>
            <a:r>
              <a:rPr lang="en-US" sz="1800" b="1" kern="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marL="461963" lvl="0" indent="-228600" eaLnBrk="1" fontAlgn="auto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Char char="­"/>
              <a:defRPr/>
            </a:pPr>
            <a:r>
              <a:rPr lang="en-US" sz="1800" b="1" kern="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The USAREUR logo is in the upper-left corner</a:t>
            </a:r>
          </a:p>
          <a:p>
            <a:pPr marL="461963" lvl="0" indent="-228600" eaLnBrk="1" fontAlgn="auto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Char char="­"/>
              <a:defRPr/>
            </a:pPr>
            <a:r>
              <a:rPr lang="en-US" sz="1800" b="1" kern="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Update the footer in the “</a:t>
            </a:r>
            <a:r>
              <a:rPr lang="en-US" sz="1800" b="1" i="1" kern="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Slide Master”</a:t>
            </a:r>
            <a:r>
              <a:rPr lang="en-US" sz="1800" b="1" kern="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with all of the following:</a:t>
            </a:r>
          </a:p>
          <a:p>
            <a:pPr marL="919163" lvl="1" indent="-228600" eaLnBrk="1" fontAlgn="auto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Char char="­"/>
              <a:defRPr/>
            </a:pPr>
            <a:r>
              <a:rPr lang="en-US" sz="1600" b="1" kern="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The action officer contact information on the middle-right (for example, Mr. Smith, RDD, ODCS, G3/5/7, Mil: </a:t>
            </a:r>
            <a:r>
              <a:rPr lang="en-US" sz="1600" b="1" kern="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537-1234, joe.smith.civ@mail.mil) </a:t>
            </a:r>
            <a:r>
              <a:rPr lang="en-US" sz="1600" b="1" kern="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in Arial, 9-point, italic</a:t>
            </a:r>
          </a:p>
          <a:p>
            <a:pPr marL="919163" lvl="1" indent="-228600" eaLnBrk="1" fontAlgn="auto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Char char="­"/>
              <a:defRPr/>
            </a:pPr>
            <a:r>
              <a:rPr lang="en-US" sz="1600" b="1" kern="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The “As of: date” with the applicable date (for example, 2 Apr 16) in Arial, 9-point, bold</a:t>
            </a:r>
          </a:p>
          <a:p>
            <a:pPr marL="461963" lvl="0" indent="-228600" eaLnBrk="1" fontAlgn="auto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Char char="­"/>
              <a:defRPr/>
            </a:pPr>
            <a:r>
              <a:rPr lang="en-US" sz="1800" b="1" kern="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The slide page-number is included automatically in the footer starting on slide 2</a:t>
            </a:r>
          </a:p>
          <a:p>
            <a:pPr marL="461963" lvl="0" indent="-228600" eaLnBrk="1" fontAlgn="auto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Char char="­"/>
              <a:defRPr/>
            </a:pPr>
            <a:r>
              <a:rPr lang="en-US" sz="1800" b="1" kern="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After updating the slide-master information and closing the slide-master view, copy </a:t>
            </a:r>
            <a:r>
              <a:rPr lang="en-US" sz="1800" b="1" kern="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slide </a:t>
            </a:r>
            <a:r>
              <a:rPr lang="en-US" sz="1800" b="1" kern="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2 and paste to create new, blank formatted-slides</a:t>
            </a:r>
          </a:p>
          <a:p>
            <a:pPr marL="461963" lvl="0" indent="-228600" eaLnBrk="1" fontAlgn="auto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Char char="­"/>
              <a:defRPr/>
            </a:pPr>
            <a:endParaRPr lang="en-US" sz="1800" b="1" kern="0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marL="228600" lvl="0" indent="-228600" eaLnBrk="1" fontAlgn="auto" hangingPunct="1">
              <a:spcBef>
                <a:spcPts val="0"/>
              </a:spcBef>
              <a:spcAft>
                <a:spcPts val="0"/>
              </a:spcAft>
              <a:tabLst>
                <a:tab pos="171450" algn="l"/>
              </a:tabLst>
              <a:defRPr/>
            </a:pPr>
            <a:r>
              <a:rPr lang="en-US" sz="1600" b="1" strike="sngStrike" kern="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Title (Arial, 32-point)</a:t>
            </a:r>
            <a:endParaRPr lang="en-US" dirty="0"/>
          </a:p>
        </p:txBody>
      </p:sp>
      <p:sp>
        <p:nvSpPr>
          <p:cNvPr id="6" name="Text Box 7"/>
          <p:cNvSpPr txBox="1">
            <a:spLocks noChangeArrowheads="1"/>
          </p:cNvSpPr>
          <p:nvPr/>
        </p:nvSpPr>
        <p:spPr bwMode="auto">
          <a:xfrm>
            <a:off x="0" y="914400"/>
            <a:ext cx="9144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0" marR="0" lvl="0" indent="0" algn="ctr" defTabSz="914400" eaLnBrk="0" fontAlgn="auto" latinLnBrk="0" hangingPunct="0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SUBTITLE (Arial, 28-point)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6"/>
          <p:cNvSpPr txBox="1">
            <a:spLocks noChangeArrowheads="1"/>
          </p:cNvSpPr>
          <p:nvPr/>
        </p:nvSpPr>
        <p:spPr bwMode="auto">
          <a:xfrm>
            <a:off x="312738" y="1447800"/>
            <a:ext cx="8518525" cy="4708981"/>
          </a:xfrm>
          <a:prstGeom prst="rect">
            <a:avLst/>
          </a:prstGeom>
          <a:noFill/>
          <a:ln w="476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28600" lvl="0" indent="-228600" eaLnBrk="1" fontAlgn="auto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tabLst>
                <a:tab pos="171450" algn="l"/>
              </a:tabLst>
              <a:defRPr/>
            </a:pPr>
            <a:r>
              <a:rPr lang="en-US" b="1" kern="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MAIN BULLETS (Arial, 24-point)</a:t>
            </a:r>
          </a:p>
          <a:p>
            <a:pPr marL="461963" lvl="0" indent="-228600" eaLnBrk="1" fontAlgn="auto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Char char="­"/>
              <a:defRPr/>
            </a:pPr>
            <a:r>
              <a:rPr lang="en-US" sz="1800" b="1" kern="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SUB-BULLETS (Arial, 18-point)</a:t>
            </a:r>
          </a:p>
          <a:p>
            <a:pPr marL="461963" lvl="0" indent="-228600" eaLnBrk="1" fontAlgn="auto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Char char="­"/>
              <a:defRPr/>
            </a:pPr>
            <a:r>
              <a:rPr lang="en-US" sz="1800" b="1" kern="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Use bold, black font for titles, subtitles, and bullets</a:t>
            </a:r>
          </a:p>
          <a:p>
            <a:pPr marL="919163" lvl="1" indent="-228600" eaLnBrk="1" fontAlgn="auto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Char char="­"/>
              <a:defRPr/>
            </a:pPr>
            <a:r>
              <a:rPr lang="en-US" sz="1600" b="1" kern="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Any sub-sub-bullets should be no smaller than Arial, 16-point</a:t>
            </a:r>
            <a:r>
              <a:rPr lang="en-US" sz="1800" b="1" kern="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marL="461963" lvl="0" indent="-228600" eaLnBrk="1" fontAlgn="auto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Char char="­"/>
              <a:defRPr/>
            </a:pPr>
            <a:r>
              <a:rPr lang="en-US" sz="1800" b="1" kern="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The USAREUR logo is in the upper-left corner</a:t>
            </a:r>
          </a:p>
          <a:p>
            <a:pPr marL="461963" lvl="0" indent="-228600" eaLnBrk="1" fontAlgn="auto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Char char="­"/>
              <a:defRPr/>
            </a:pPr>
            <a:r>
              <a:rPr lang="en-US" sz="1800" b="1" kern="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Update the footer in the “</a:t>
            </a:r>
            <a:r>
              <a:rPr lang="en-US" sz="1800" b="1" i="1" kern="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Slide Master”</a:t>
            </a:r>
            <a:r>
              <a:rPr lang="en-US" sz="1800" b="1" kern="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with all of the following:</a:t>
            </a:r>
          </a:p>
          <a:p>
            <a:pPr marL="919163" lvl="1" indent="-228600" eaLnBrk="1" fontAlgn="auto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Char char="­"/>
              <a:defRPr/>
            </a:pPr>
            <a:r>
              <a:rPr lang="en-US" sz="1600" b="1" kern="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The action officer contact information on the middle-right (for example, Mr. Smith, RDD, ODCS, G3/5/7, Mil: </a:t>
            </a:r>
            <a:r>
              <a:rPr lang="en-US" sz="1600" b="1" kern="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537-1234, joe.smith.civ@mail.mil) </a:t>
            </a:r>
            <a:r>
              <a:rPr lang="en-US" sz="1600" b="1" kern="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in Arial, 9-point, italic</a:t>
            </a:r>
          </a:p>
          <a:p>
            <a:pPr marL="919163" lvl="1" indent="-228600" eaLnBrk="1" fontAlgn="auto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Char char="­"/>
              <a:defRPr/>
            </a:pPr>
            <a:r>
              <a:rPr lang="en-US" sz="1600" b="1" kern="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The “As of: date” with the applicable date (for example, 2 Apr 16) in Arial, 9-point, bold</a:t>
            </a:r>
          </a:p>
          <a:p>
            <a:pPr marL="461963" lvl="0" indent="-228600" eaLnBrk="1" fontAlgn="auto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Char char="­"/>
              <a:defRPr/>
            </a:pPr>
            <a:r>
              <a:rPr lang="en-US" sz="1800" b="1" kern="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The slide page-number is included automatically in the footer starting on slide 2</a:t>
            </a:r>
          </a:p>
          <a:p>
            <a:pPr marL="461963" lvl="0" indent="-228600" eaLnBrk="1" fontAlgn="auto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Char char="­"/>
              <a:defRPr/>
            </a:pPr>
            <a:r>
              <a:rPr lang="en-US" sz="1800" b="1" kern="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After updating the slide-master information and closing the slide-master view, copy </a:t>
            </a:r>
            <a:r>
              <a:rPr lang="en-US" sz="1800" b="1" kern="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slide </a:t>
            </a:r>
            <a:r>
              <a:rPr lang="en-US" sz="1800" b="1" kern="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2 and paste to create new, blank formatted-slides</a:t>
            </a:r>
          </a:p>
          <a:p>
            <a:pPr marL="461963" lvl="0" indent="-228600" eaLnBrk="1" fontAlgn="auto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Char char="­"/>
              <a:defRPr/>
            </a:pPr>
            <a:endParaRPr lang="en-US" sz="1800" b="1" kern="0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marL="228600" lvl="0" indent="-228600" eaLnBrk="1" fontAlgn="auto" hangingPunct="1">
              <a:spcBef>
                <a:spcPts val="0"/>
              </a:spcBef>
              <a:spcAft>
                <a:spcPts val="0"/>
              </a:spcAft>
              <a:tabLst>
                <a:tab pos="171450" algn="l"/>
              </a:tabLst>
              <a:defRPr/>
            </a:pPr>
            <a:r>
              <a:rPr lang="en-US" sz="1600" b="1" strike="sngStrike" kern="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Title (Arial, 32-point)</a:t>
            </a:r>
            <a:endParaRPr lang="en-US" dirty="0"/>
          </a:p>
        </p:txBody>
      </p:sp>
      <p:sp>
        <p:nvSpPr>
          <p:cNvPr id="6" name="Text Box 7"/>
          <p:cNvSpPr txBox="1">
            <a:spLocks noChangeArrowheads="1"/>
          </p:cNvSpPr>
          <p:nvPr/>
        </p:nvSpPr>
        <p:spPr bwMode="auto">
          <a:xfrm>
            <a:off x="0" y="914400"/>
            <a:ext cx="9144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0" marR="0" lvl="0" indent="0" algn="ctr" defTabSz="914400" eaLnBrk="0" fontAlgn="auto" latinLnBrk="0" hangingPunct="0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SUBTITLE (Arial, 28-point)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2003 03 CG Unclassified Master">
  <a:themeElements>
    <a:clrScheme name="1_2003 03 CG Unclassified Master 4">
      <a:dk1>
        <a:srgbClr val="000000"/>
      </a:dk1>
      <a:lt1>
        <a:srgbClr val="FFFFFF"/>
      </a:lt1>
      <a:dk2>
        <a:srgbClr val="000000"/>
      </a:dk2>
      <a:lt2>
        <a:srgbClr val="333333"/>
      </a:lt2>
      <a:accent1>
        <a:srgbClr val="DDDDDD"/>
      </a:accent1>
      <a:accent2>
        <a:srgbClr val="808080"/>
      </a:accent2>
      <a:accent3>
        <a:srgbClr val="FFFFFF"/>
      </a:accent3>
      <a:accent4>
        <a:srgbClr val="000000"/>
      </a:accent4>
      <a:accent5>
        <a:srgbClr val="EBEBEB"/>
      </a:accent5>
      <a:accent6>
        <a:srgbClr val="737373"/>
      </a:accent6>
      <a:hlink>
        <a:srgbClr val="4D4D4D"/>
      </a:hlink>
      <a:folHlink>
        <a:srgbClr val="EAEAEA"/>
      </a:folHlink>
    </a:clrScheme>
    <a:fontScheme name="1_2003 03 CG Unclassified Master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  <a:txDef>
      <a:spPr bwMode="auto">
        <a:noFill/>
        <a:ln w="47625">
          <a:noFill/>
          <a:miter lim="800000"/>
          <a:headEnd/>
          <a:tailEnd/>
        </a:ln>
      </a:spPr>
      <a:bodyPr wrap="square">
        <a:spAutoFit/>
      </a:bodyPr>
      <a:lstStyle>
        <a:defPPr marL="228600" indent="-228600" eaLnBrk="1" fontAlgn="auto" hangingPunct="1">
          <a:spcBef>
            <a:spcPts val="0"/>
          </a:spcBef>
          <a:spcAft>
            <a:spcPts val="0"/>
          </a:spcAft>
          <a:buFont typeface="Arial" pitchFamily="34" charset="0"/>
          <a:buChar char="•"/>
          <a:tabLst>
            <a:tab pos="171450" algn="l"/>
          </a:tabLst>
          <a:defRPr b="1" kern="0" dirty="0" smtClean="0">
            <a:solidFill>
              <a:srgbClr val="000000"/>
            </a:solidFill>
            <a:latin typeface="Arial" pitchFamily="34" charset="0"/>
            <a:cs typeface="Arial" pitchFamily="34" charset="0"/>
          </a:defRPr>
        </a:defPPr>
      </a:lstStyle>
    </a:txDef>
  </a:objectDefaults>
  <a:extraClrSchemeLst>
    <a:extraClrScheme>
      <a:clrScheme name="1_2003 03 CG Unclassified Master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2003 03 CG Unclassified Master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2003 03 CG Unclassified Master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2003 03 CG Unclassified Master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2003 03 CG Unclassified Master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2003 03 CG Unclassified Master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2003 03 CG Unclassified Master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1_2003 03 CG Unclassified Master 4">
    <a:dk1>
      <a:srgbClr val="000000"/>
    </a:dk1>
    <a:lt1>
      <a:srgbClr val="FFFFFF"/>
    </a:lt1>
    <a:dk2>
      <a:srgbClr val="000000"/>
    </a:dk2>
    <a:lt2>
      <a:srgbClr val="333333"/>
    </a:lt2>
    <a:accent1>
      <a:srgbClr val="DDDDDD"/>
    </a:accent1>
    <a:accent2>
      <a:srgbClr val="808080"/>
    </a:accent2>
    <a:accent3>
      <a:srgbClr val="FFFFFF"/>
    </a:accent3>
    <a:accent4>
      <a:srgbClr val="000000"/>
    </a:accent4>
    <a:accent5>
      <a:srgbClr val="EBEBEB"/>
    </a:accent5>
    <a:accent6>
      <a:srgbClr val="737373"/>
    </a:accent6>
    <a:hlink>
      <a:srgbClr val="4D4D4D"/>
    </a:hlink>
    <a:folHlink>
      <a:srgbClr val="EAEAEA"/>
    </a:folHlink>
  </a:clr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3EA2EBD04DBBB4FB88F764D195C892E" ma:contentTypeVersion="0" ma:contentTypeDescription="Create a new document." ma:contentTypeScope="" ma:versionID="0c3953da92e1b18d43002514a69c7ea2">
  <xsd:schema xmlns:xsd="http://www.w3.org/2001/XMLSchema" xmlns:p="http://schemas.microsoft.com/office/2006/metadata/properties" targetNamespace="http://schemas.microsoft.com/office/2006/metadata/properties" ma:root="true" ma:fieldsID="4aeb20c0e3442673af7ee10786458764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Props1.xml><?xml version="1.0" encoding="utf-8"?>
<ds:datastoreItem xmlns:ds="http://schemas.openxmlformats.org/officeDocument/2006/customXml" ds:itemID="{76270507-A1DB-4070-89AF-BC587E4C84EE}">
  <ds:schemaRefs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2006/documentManagement/types"/>
    <ds:schemaRef ds:uri="http://purl.org/dc/elements/1.1/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B178C5E5-D602-4575-84D4-FCAAEA7EC1C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5109787-12B4-4088-9B91-AF153D9C1AC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6678</TotalTime>
  <Words>382</Words>
  <Application>Microsoft Office PowerPoint</Application>
  <PresentationFormat>On-screen Show (4:3)</PresentationFormat>
  <Paragraphs>39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ＭＳ Ｐゴシック</vt:lpstr>
      <vt:lpstr>Arial</vt:lpstr>
      <vt:lpstr>Garamond</vt:lpstr>
      <vt:lpstr>Wingdings</vt:lpstr>
      <vt:lpstr>1_2003 03 CG Unclassified Master</vt:lpstr>
      <vt:lpstr>Title of the Briefing (Arial, 32-point)</vt:lpstr>
      <vt:lpstr>Title (Arial, 32-point)</vt:lpstr>
      <vt:lpstr>Title (Arial, 32-point)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of the Briefing (Arial, 32-point)</dc:title>
  <dc:creator>Bryan Hilferty</dc:creator>
  <cp:keywords/>
  <cp:lastModifiedBy>Rangnick, Kai-Michael Mr DEU</cp:lastModifiedBy>
  <cp:revision>487</cp:revision>
  <dcterms:created xsi:type="dcterms:W3CDTF">2007-08-10T01:37:11Z</dcterms:created>
  <dcterms:modified xsi:type="dcterms:W3CDTF">2022-11-10T11:12:57Z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0x01010063EA2EBD04DBBB4FB88F764D195C892E</vt:lpwstr>
  </property>
</Properties>
</file>